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2" r:id="rId4"/>
    <p:sldId id="258" r:id="rId5"/>
    <p:sldId id="264" r:id="rId6"/>
    <p:sldId id="259" r:id="rId7"/>
    <p:sldId id="265" r:id="rId8"/>
    <p:sldId id="260" r:id="rId9"/>
    <p:sldId id="261" r:id="rId10"/>
    <p:sldId id="263" r:id="rId11"/>
  </p:sldIdLst>
  <p:sldSz cx="9525000" cy="9525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00" userDrawn="1">
          <p15:clr>
            <a:srgbClr val="A4A3A4"/>
          </p15:clr>
        </p15:guide>
        <p15:guide id="2" pos="300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4757"/>
    <a:srgbClr val="01A1C7"/>
    <a:srgbClr val="01BCE9"/>
    <a:srgbClr val="722030"/>
    <a:srgbClr val="F9A126"/>
    <a:srgbClr val="38D8FE"/>
    <a:srgbClr val="034006"/>
    <a:srgbClr val="8AD038"/>
    <a:srgbClr val="843A3C"/>
    <a:srgbClr val="A22E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4660"/>
  </p:normalViewPr>
  <p:slideViewPr>
    <p:cSldViewPr snapToGrid="0" showGuides="1">
      <p:cViewPr varScale="1">
        <p:scale>
          <a:sx n="47" d="100"/>
          <a:sy n="47" d="100"/>
        </p:scale>
        <p:origin x="1206" y="60"/>
      </p:cViewPr>
      <p:guideLst>
        <p:guide orient="horz" pos="3000"/>
        <p:guide pos="30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4.jpeg>
</file>

<file path=ppt/media/image15.jpe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BDA60D-B20D-42F7-AD0A-763646E43FE5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5950" y="1143000"/>
            <a:ext cx="3086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A6A24F-F772-423A-9FA3-3FF1002798CA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441630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d-ID" dirty="0"/>
              <a:t>Untuk mengganti gambar, lihat </a:t>
            </a:r>
            <a:r>
              <a:rPr lang="id-ID" b="1" dirty="0"/>
              <a:t>“cara mengganti background</a:t>
            </a:r>
            <a:r>
              <a:rPr lang="id-ID" dirty="0"/>
              <a:t>” di ebook tutorial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6A24F-F772-423A-9FA3-3FF1002798CA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13716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dirty="0"/>
              <a:t>Untuk mengganti gambar, lihat </a:t>
            </a:r>
            <a:r>
              <a:rPr lang="id-ID" b="1" dirty="0"/>
              <a:t>“cara mengganti background</a:t>
            </a:r>
            <a:r>
              <a:rPr lang="id-ID" dirty="0"/>
              <a:t>” di ebook tutorial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6A24F-F772-423A-9FA3-3FF1002798CA}" type="slidenum">
              <a:rPr lang="id-ID" smtClean="0"/>
              <a:t>10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598465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dirty="0"/>
              <a:t>Untuk mengganti gambar, lihat </a:t>
            </a:r>
            <a:r>
              <a:rPr lang="id-ID" b="1" dirty="0"/>
              <a:t>“cara mengganti background</a:t>
            </a:r>
            <a:r>
              <a:rPr lang="id-ID" dirty="0"/>
              <a:t>” di ebook tutorial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6A24F-F772-423A-9FA3-3FF1002798CA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2992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dirty="0"/>
              <a:t>Untuk mengganti gambar, lihat </a:t>
            </a:r>
            <a:r>
              <a:rPr lang="id-ID" b="1" dirty="0"/>
              <a:t>“cara mengganti background</a:t>
            </a:r>
            <a:r>
              <a:rPr lang="id-ID" dirty="0"/>
              <a:t>” di ebook tutorial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6A24F-F772-423A-9FA3-3FF1002798CA}" type="slidenum">
              <a:rPr lang="id-ID" smtClean="0"/>
              <a:t>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17602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dirty="0"/>
              <a:t>Untuk mengganti gambar, lihat </a:t>
            </a:r>
            <a:r>
              <a:rPr lang="id-ID" b="1" dirty="0"/>
              <a:t>“cara mengganti background</a:t>
            </a:r>
            <a:r>
              <a:rPr lang="id-ID" dirty="0"/>
              <a:t>” di ebook tutorial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6A24F-F772-423A-9FA3-3FF1002798CA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28509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dirty="0"/>
              <a:t>Untuk mengganti gambar, lihat </a:t>
            </a:r>
            <a:r>
              <a:rPr lang="id-ID" b="1" dirty="0"/>
              <a:t>“cara mengganti background</a:t>
            </a:r>
            <a:r>
              <a:rPr lang="id-ID" dirty="0"/>
              <a:t>” di ebook tutorial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6A24F-F772-423A-9FA3-3FF1002798CA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23519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dirty="0"/>
              <a:t>Untuk mengganti gambar, lihat </a:t>
            </a:r>
            <a:r>
              <a:rPr lang="id-ID" b="1" dirty="0"/>
              <a:t>“cara mengganti background</a:t>
            </a:r>
            <a:r>
              <a:rPr lang="id-ID" dirty="0"/>
              <a:t>” di ebook tutorial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6A24F-F772-423A-9FA3-3FF1002798CA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936429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dirty="0"/>
              <a:t>Untuk mengganti gambar, lihat </a:t>
            </a:r>
            <a:r>
              <a:rPr lang="id-ID" b="1" dirty="0"/>
              <a:t>“cara mengganti background</a:t>
            </a:r>
            <a:r>
              <a:rPr lang="id-ID" dirty="0"/>
              <a:t>” di ebook tutorial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6A24F-F772-423A-9FA3-3FF1002798CA}" type="slidenum">
              <a:rPr lang="id-ID" smtClean="0"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501132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dirty="0"/>
              <a:t>Untuk mengganti gambar, lihat </a:t>
            </a:r>
            <a:r>
              <a:rPr lang="id-ID" b="1" dirty="0"/>
              <a:t>“cara mengganti background</a:t>
            </a:r>
            <a:r>
              <a:rPr lang="id-ID" dirty="0"/>
              <a:t>” di ebook tutorial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6A24F-F772-423A-9FA3-3FF1002798CA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094092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d-ID" dirty="0"/>
              <a:t>Untuk mengganti gambar, lihat </a:t>
            </a:r>
            <a:r>
              <a:rPr lang="id-ID" b="1" dirty="0"/>
              <a:t>“cara mengganti background</a:t>
            </a:r>
            <a:r>
              <a:rPr lang="id-ID" dirty="0"/>
              <a:t>” di ebook tutorial</a:t>
            </a:r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A6A24F-F772-423A-9FA3-3FF1002798CA}" type="slidenum">
              <a:rPr lang="id-ID" smtClean="0"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04870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4375" y="1558838"/>
            <a:ext cx="8096250" cy="3316111"/>
          </a:xfrm>
        </p:spPr>
        <p:txBody>
          <a:bodyPr anchor="b"/>
          <a:lstStyle>
            <a:lvl1pPr algn="ctr">
              <a:defRPr sz="62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90625" y="5002831"/>
            <a:ext cx="7143750" cy="2299669"/>
          </a:xfrm>
        </p:spPr>
        <p:txBody>
          <a:bodyPr/>
          <a:lstStyle>
            <a:lvl1pPr marL="0" indent="0" algn="ctr">
              <a:buNone/>
              <a:defRPr sz="2500"/>
            </a:lvl1pPr>
            <a:lvl2pPr marL="476265" indent="0" algn="ctr">
              <a:buNone/>
              <a:defRPr sz="2083"/>
            </a:lvl2pPr>
            <a:lvl3pPr marL="952530" indent="0" algn="ctr">
              <a:buNone/>
              <a:defRPr sz="1875"/>
            </a:lvl3pPr>
            <a:lvl4pPr marL="1428796" indent="0" algn="ctr">
              <a:buNone/>
              <a:defRPr sz="1667"/>
            </a:lvl4pPr>
            <a:lvl5pPr marL="1905061" indent="0" algn="ctr">
              <a:buNone/>
              <a:defRPr sz="1667"/>
            </a:lvl5pPr>
            <a:lvl6pPr marL="2381326" indent="0" algn="ctr">
              <a:buNone/>
              <a:defRPr sz="1667"/>
            </a:lvl6pPr>
            <a:lvl7pPr marL="2857591" indent="0" algn="ctr">
              <a:buNone/>
              <a:defRPr sz="1667"/>
            </a:lvl7pPr>
            <a:lvl8pPr marL="3333857" indent="0" algn="ctr">
              <a:buNone/>
              <a:defRPr sz="1667"/>
            </a:lvl8pPr>
            <a:lvl9pPr marL="3810122" indent="0" algn="ctr">
              <a:buNone/>
              <a:defRPr sz="16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7317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2674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16329" y="507118"/>
            <a:ext cx="2053828" cy="807199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4844" y="507118"/>
            <a:ext cx="6042422" cy="807199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7644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3885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883" y="2374638"/>
            <a:ext cx="8215313" cy="3962135"/>
          </a:xfrm>
        </p:spPr>
        <p:txBody>
          <a:bodyPr anchor="b"/>
          <a:lstStyle>
            <a:lvl1pPr>
              <a:defRPr sz="62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9883" y="6374256"/>
            <a:ext cx="8215313" cy="2083593"/>
          </a:xfrm>
        </p:spPr>
        <p:txBody>
          <a:bodyPr/>
          <a:lstStyle>
            <a:lvl1pPr marL="0" indent="0">
              <a:buNone/>
              <a:defRPr sz="2500">
                <a:solidFill>
                  <a:schemeClr val="tx1"/>
                </a:solidFill>
              </a:defRPr>
            </a:lvl1pPr>
            <a:lvl2pPr marL="476265" indent="0">
              <a:buNone/>
              <a:defRPr sz="2083">
                <a:solidFill>
                  <a:schemeClr val="tx1">
                    <a:tint val="75000"/>
                  </a:schemeClr>
                </a:solidFill>
              </a:defRPr>
            </a:lvl2pPr>
            <a:lvl3pPr marL="952530" indent="0">
              <a:buNone/>
              <a:defRPr sz="1875">
                <a:solidFill>
                  <a:schemeClr val="tx1">
                    <a:tint val="75000"/>
                  </a:schemeClr>
                </a:solidFill>
              </a:defRPr>
            </a:lvl3pPr>
            <a:lvl4pPr marL="1428796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4pPr>
            <a:lvl5pPr marL="1905061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5pPr>
            <a:lvl6pPr marL="2381326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6pPr>
            <a:lvl7pPr marL="2857591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7pPr>
            <a:lvl8pPr marL="3333857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8pPr>
            <a:lvl9pPr marL="3810122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9038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4844" y="2535590"/>
            <a:ext cx="4048125" cy="6043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2031" y="2535590"/>
            <a:ext cx="4048125" cy="6043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51596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084" y="507120"/>
            <a:ext cx="8215313" cy="184106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6085" y="2334949"/>
            <a:ext cx="4029521" cy="1144322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6265" indent="0">
              <a:buNone/>
              <a:defRPr sz="2083" b="1"/>
            </a:lvl2pPr>
            <a:lvl3pPr marL="952530" indent="0">
              <a:buNone/>
              <a:defRPr sz="1875" b="1"/>
            </a:lvl3pPr>
            <a:lvl4pPr marL="1428796" indent="0">
              <a:buNone/>
              <a:defRPr sz="1667" b="1"/>
            </a:lvl4pPr>
            <a:lvl5pPr marL="1905061" indent="0">
              <a:buNone/>
              <a:defRPr sz="1667" b="1"/>
            </a:lvl5pPr>
            <a:lvl6pPr marL="2381326" indent="0">
              <a:buNone/>
              <a:defRPr sz="1667" b="1"/>
            </a:lvl6pPr>
            <a:lvl7pPr marL="2857591" indent="0">
              <a:buNone/>
              <a:defRPr sz="1667" b="1"/>
            </a:lvl7pPr>
            <a:lvl8pPr marL="3333857" indent="0">
              <a:buNone/>
              <a:defRPr sz="1667" b="1"/>
            </a:lvl8pPr>
            <a:lvl9pPr marL="3810122" indent="0">
              <a:buNone/>
              <a:defRPr sz="16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6085" y="3479271"/>
            <a:ext cx="4029521" cy="51174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2032" y="2334949"/>
            <a:ext cx="4049366" cy="1144322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6265" indent="0">
              <a:buNone/>
              <a:defRPr sz="2083" b="1"/>
            </a:lvl2pPr>
            <a:lvl3pPr marL="952530" indent="0">
              <a:buNone/>
              <a:defRPr sz="1875" b="1"/>
            </a:lvl3pPr>
            <a:lvl4pPr marL="1428796" indent="0">
              <a:buNone/>
              <a:defRPr sz="1667" b="1"/>
            </a:lvl4pPr>
            <a:lvl5pPr marL="1905061" indent="0">
              <a:buNone/>
              <a:defRPr sz="1667" b="1"/>
            </a:lvl5pPr>
            <a:lvl6pPr marL="2381326" indent="0">
              <a:buNone/>
              <a:defRPr sz="1667" b="1"/>
            </a:lvl6pPr>
            <a:lvl7pPr marL="2857591" indent="0">
              <a:buNone/>
              <a:defRPr sz="1667" b="1"/>
            </a:lvl7pPr>
            <a:lvl8pPr marL="3333857" indent="0">
              <a:buNone/>
              <a:defRPr sz="1667" b="1"/>
            </a:lvl8pPr>
            <a:lvl9pPr marL="3810122" indent="0">
              <a:buNone/>
              <a:defRPr sz="16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2032" y="3479271"/>
            <a:ext cx="4049366" cy="51174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21731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54865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7566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085" y="635000"/>
            <a:ext cx="3072060" cy="2222500"/>
          </a:xfrm>
        </p:spPr>
        <p:txBody>
          <a:bodyPr anchor="b"/>
          <a:lstStyle>
            <a:lvl1pPr>
              <a:defRPr sz="33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66" y="1371426"/>
            <a:ext cx="4822031" cy="6768924"/>
          </a:xfrm>
        </p:spPr>
        <p:txBody>
          <a:bodyPr/>
          <a:lstStyle>
            <a:lvl1pPr>
              <a:defRPr sz="3333"/>
            </a:lvl1pPr>
            <a:lvl2pPr>
              <a:defRPr sz="2917"/>
            </a:lvl2pPr>
            <a:lvl3pPr>
              <a:defRPr sz="2500"/>
            </a:lvl3pPr>
            <a:lvl4pPr>
              <a:defRPr sz="2083"/>
            </a:lvl4pPr>
            <a:lvl5pPr>
              <a:defRPr sz="2083"/>
            </a:lvl5pPr>
            <a:lvl6pPr>
              <a:defRPr sz="2083"/>
            </a:lvl6pPr>
            <a:lvl7pPr>
              <a:defRPr sz="2083"/>
            </a:lvl7pPr>
            <a:lvl8pPr>
              <a:defRPr sz="2083"/>
            </a:lvl8pPr>
            <a:lvl9pPr>
              <a:defRPr sz="208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6085" y="2857500"/>
            <a:ext cx="3072060" cy="5293872"/>
          </a:xfrm>
        </p:spPr>
        <p:txBody>
          <a:bodyPr/>
          <a:lstStyle>
            <a:lvl1pPr marL="0" indent="0">
              <a:buNone/>
              <a:defRPr sz="1667"/>
            </a:lvl1pPr>
            <a:lvl2pPr marL="476265" indent="0">
              <a:buNone/>
              <a:defRPr sz="1458"/>
            </a:lvl2pPr>
            <a:lvl3pPr marL="952530" indent="0">
              <a:buNone/>
              <a:defRPr sz="1250"/>
            </a:lvl3pPr>
            <a:lvl4pPr marL="1428796" indent="0">
              <a:buNone/>
              <a:defRPr sz="1042"/>
            </a:lvl4pPr>
            <a:lvl5pPr marL="1905061" indent="0">
              <a:buNone/>
              <a:defRPr sz="1042"/>
            </a:lvl5pPr>
            <a:lvl6pPr marL="2381326" indent="0">
              <a:buNone/>
              <a:defRPr sz="1042"/>
            </a:lvl6pPr>
            <a:lvl7pPr marL="2857591" indent="0">
              <a:buNone/>
              <a:defRPr sz="1042"/>
            </a:lvl7pPr>
            <a:lvl8pPr marL="3333857" indent="0">
              <a:buNone/>
              <a:defRPr sz="1042"/>
            </a:lvl8pPr>
            <a:lvl9pPr marL="3810122" indent="0">
              <a:buNone/>
              <a:defRPr sz="104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25266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6085" y="635000"/>
            <a:ext cx="3072060" cy="2222500"/>
          </a:xfrm>
        </p:spPr>
        <p:txBody>
          <a:bodyPr anchor="b"/>
          <a:lstStyle>
            <a:lvl1pPr>
              <a:defRPr sz="33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49366" y="1371426"/>
            <a:ext cx="4822031" cy="6768924"/>
          </a:xfrm>
        </p:spPr>
        <p:txBody>
          <a:bodyPr anchor="t"/>
          <a:lstStyle>
            <a:lvl1pPr marL="0" indent="0">
              <a:buNone/>
              <a:defRPr sz="3333"/>
            </a:lvl1pPr>
            <a:lvl2pPr marL="476265" indent="0">
              <a:buNone/>
              <a:defRPr sz="2917"/>
            </a:lvl2pPr>
            <a:lvl3pPr marL="952530" indent="0">
              <a:buNone/>
              <a:defRPr sz="2500"/>
            </a:lvl3pPr>
            <a:lvl4pPr marL="1428796" indent="0">
              <a:buNone/>
              <a:defRPr sz="2083"/>
            </a:lvl4pPr>
            <a:lvl5pPr marL="1905061" indent="0">
              <a:buNone/>
              <a:defRPr sz="2083"/>
            </a:lvl5pPr>
            <a:lvl6pPr marL="2381326" indent="0">
              <a:buNone/>
              <a:defRPr sz="2083"/>
            </a:lvl6pPr>
            <a:lvl7pPr marL="2857591" indent="0">
              <a:buNone/>
              <a:defRPr sz="2083"/>
            </a:lvl7pPr>
            <a:lvl8pPr marL="3333857" indent="0">
              <a:buNone/>
              <a:defRPr sz="2083"/>
            </a:lvl8pPr>
            <a:lvl9pPr marL="3810122" indent="0">
              <a:buNone/>
              <a:defRPr sz="208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6085" y="2857500"/>
            <a:ext cx="3072060" cy="5293872"/>
          </a:xfrm>
        </p:spPr>
        <p:txBody>
          <a:bodyPr/>
          <a:lstStyle>
            <a:lvl1pPr marL="0" indent="0">
              <a:buNone/>
              <a:defRPr sz="1667"/>
            </a:lvl1pPr>
            <a:lvl2pPr marL="476265" indent="0">
              <a:buNone/>
              <a:defRPr sz="1458"/>
            </a:lvl2pPr>
            <a:lvl3pPr marL="952530" indent="0">
              <a:buNone/>
              <a:defRPr sz="1250"/>
            </a:lvl3pPr>
            <a:lvl4pPr marL="1428796" indent="0">
              <a:buNone/>
              <a:defRPr sz="1042"/>
            </a:lvl4pPr>
            <a:lvl5pPr marL="1905061" indent="0">
              <a:buNone/>
              <a:defRPr sz="1042"/>
            </a:lvl5pPr>
            <a:lvl6pPr marL="2381326" indent="0">
              <a:buNone/>
              <a:defRPr sz="1042"/>
            </a:lvl6pPr>
            <a:lvl7pPr marL="2857591" indent="0">
              <a:buNone/>
              <a:defRPr sz="1042"/>
            </a:lvl7pPr>
            <a:lvl8pPr marL="3333857" indent="0">
              <a:buNone/>
              <a:defRPr sz="1042"/>
            </a:lvl8pPr>
            <a:lvl9pPr marL="3810122" indent="0">
              <a:buNone/>
              <a:defRPr sz="104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4384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4844" y="507120"/>
            <a:ext cx="8215313" cy="1841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4844" y="2535590"/>
            <a:ext cx="8215313" cy="60435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4844" y="8828266"/>
            <a:ext cx="2143125" cy="507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F9776-EA16-464F-9CD5-9426669955B9}" type="datetimeFigureOut">
              <a:rPr lang="id-ID" smtClean="0"/>
              <a:t>16/02/2023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55156" y="8828266"/>
            <a:ext cx="3214688" cy="507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27031" y="8828266"/>
            <a:ext cx="2143125" cy="5071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E4BF8-DC62-45E7-824D-F61150CFA501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44982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52530" rtl="0" eaLnBrk="1" latinLnBrk="0" hangingPunct="1">
        <a:lnSpc>
          <a:spcPct val="90000"/>
        </a:lnSpc>
        <a:spcBef>
          <a:spcPct val="0"/>
        </a:spcBef>
        <a:buNone/>
        <a:defRPr sz="458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8133" indent="-238133" algn="l" defTabSz="952530" rtl="0" eaLnBrk="1" latinLnBrk="0" hangingPunct="1">
        <a:lnSpc>
          <a:spcPct val="90000"/>
        </a:lnSpc>
        <a:spcBef>
          <a:spcPts val="1042"/>
        </a:spcBef>
        <a:buFont typeface="Arial" panose="020B0604020202020204" pitchFamily="34" charset="0"/>
        <a:buChar char="•"/>
        <a:defRPr sz="2917" kern="1200">
          <a:solidFill>
            <a:schemeClr val="tx1"/>
          </a:solidFill>
          <a:latin typeface="+mn-lt"/>
          <a:ea typeface="+mn-ea"/>
          <a:cs typeface="+mn-cs"/>
        </a:defRPr>
      </a:lvl1pPr>
      <a:lvl2pPr marL="714398" indent="-238133" algn="l" defTabSz="952530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190663" indent="-238133" algn="l" defTabSz="952530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2083" kern="1200">
          <a:solidFill>
            <a:schemeClr val="tx1"/>
          </a:solidFill>
          <a:latin typeface="+mn-lt"/>
          <a:ea typeface="+mn-ea"/>
          <a:cs typeface="+mn-cs"/>
        </a:defRPr>
      </a:lvl3pPr>
      <a:lvl4pPr marL="1666928" indent="-238133" algn="l" defTabSz="952530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4pPr>
      <a:lvl5pPr marL="2143194" indent="-238133" algn="l" defTabSz="952530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5pPr>
      <a:lvl6pPr marL="2619459" indent="-238133" algn="l" defTabSz="952530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6pPr>
      <a:lvl7pPr marL="3095724" indent="-238133" algn="l" defTabSz="952530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7pPr>
      <a:lvl8pPr marL="3571989" indent="-238133" algn="l" defTabSz="952530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8pPr>
      <a:lvl9pPr marL="4048255" indent="-238133" algn="l" defTabSz="952530" rtl="0" eaLnBrk="1" latinLnBrk="0" hangingPunct="1">
        <a:lnSpc>
          <a:spcPct val="90000"/>
        </a:lnSpc>
        <a:spcBef>
          <a:spcPts val="521"/>
        </a:spcBef>
        <a:buFont typeface="Arial" panose="020B0604020202020204" pitchFamily="34" charset="0"/>
        <a:buChar char="•"/>
        <a:defRPr sz="187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52530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1pPr>
      <a:lvl2pPr marL="476265" algn="l" defTabSz="952530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2pPr>
      <a:lvl3pPr marL="952530" algn="l" defTabSz="952530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3pPr>
      <a:lvl4pPr marL="1428796" algn="l" defTabSz="952530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4pPr>
      <a:lvl5pPr marL="1905061" algn="l" defTabSz="952530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5pPr>
      <a:lvl6pPr marL="2381326" algn="l" defTabSz="952530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6pPr>
      <a:lvl7pPr marL="2857591" algn="l" defTabSz="952530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7pPr>
      <a:lvl8pPr marL="3333857" algn="l" defTabSz="952530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8pPr>
      <a:lvl9pPr marL="3810122" algn="l" defTabSz="952530" rtl="0" eaLnBrk="1" latinLnBrk="0" hangingPunct="1">
        <a:defRPr sz="187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2.png"/><Relationship Id="rId7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1.wdp"/><Relationship Id="rId4" Type="http://schemas.openxmlformats.org/officeDocument/2006/relationships/image" Target="../media/image7.png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[]"/>
          <p:cNvSpPr/>
          <p:nvPr/>
        </p:nvSpPr>
        <p:spPr>
          <a:xfrm rot="5400000">
            <a:off x="2607884" y="-3138342"/>
            <a:ext cx="4328747" cy="9534907"/>
          </a:xfrm>
          <a:custGeom>
            <a:avLst/>
            <a:gdLst>
              <a:gd name="connsiteX0" fmla="*/ 0 w 7286625"/>
              <a:gd name="connsiteY0" fmla="*/ 0 h 7974012"/>
              <a:gd name="connsiteX1" fmla="*/ 7286625 w 7286625"/>
              <a:gd name="connsiteY1" fmla="*/ 0 h 7974012"/>
              <a:gd name="connsiteX2" fmla="*/ 7286625 w 7286625"/>
              <a:gd name="connsiteY2" fmla="*/ 7974012 h 7974012"/>
              <a:gd name="connsiteX3" fmla="*/ 0 w 7286625"/>
              <a:gd name="connsiteY3" fmla="*/ 7974012 h 7974012"/>
              <a:gd name="connsiteX4" fmla="*/ 0 w 7286625"/>
              <a:gd name="connsiteY4" fmla="*/ 0 h 7974012"/>
              <a:gd name="connsiteX0" fmla="*/ 0 w 8636000"/>
              <a:gd name="connsiteY0" fmla="*/ 0 h 7974012"/>
              <a:gd name="connsiteX1" fmla="*/ 7286625 w 8636000"/>
              <a:gd name="connsiteY1" fmla="*/ 0 h 7974012"/>
              <a:gd name="connsiteX2" fmla="*/ 8636000 w 8636000"/>
              <a:gd name="connsiteY2" fmla="*/ 4051300 h 7974012"/>
              <a:gd name="connsiteX3" fmla="*/ 7286625 w 8636000"/>
              <a:gd name="connsiteY3" fmla="*/ 7974012 h 7974012"/>
              <a:gd name="connsiteX4" fmla="*/ 0 w 8636000"/>
              <a:gd name="connsiteY4" fmla="*/ 7974012 h 7974012"/>
              <a:gd name="connsiteX5" fmla="*/ 0 w 8636000"/>
              <a:gd name="connsiteY5" fmla="*/ 0 h 7974012"/>
              <a:gd name="connsiteX0" fmla="*/ 0 w 8636000"/>
              <a:gd name="connsiteY0" fmla="*/ 0 h 7974012"/>
              <a:gd name="connsiteX1" fmla="*/ 7286625 w 8636000"/>
              <a:gd name="connsiteY1" fmla="*/ 0 h 7974012"/>
              <a:gd name="connsiteX2" fmla="*/ 8636000 w 8636000"/>
              <a:gd name="connsiteY2" fmla="*/ 4051300 h 7974012"/>
              <a:gd name="connsiteX3" fmla="*/ 7286625 w 8636000"/>
              <a:gd name="connsiteY3" fmla="*/ 7974012 h 7974012"/>
              <a:gd name="connsiteX4" fmla="*/ 0 w 8636000"/>
              <a:gd name="connsiteY4" fmla="*/ 7974012 h 7974012"/>
              <a:gd name="connsiteX5" fmla="*/ 0 w 8636000"/>
              <a:gd name="connsiteY5" fmla="*/ 0 h 7974012"/>
              <a:gd name="connsiteX0" fmla="*/ 0 w 8636000"/>
              <a:gd name="connsiteY0" fmla="*/ 0 h 7974012"/>
              <a:gd name="connsiteX1" fmla="*/ 7286625 w 8636000"/>
              <a:gd name="connsiteY1" fmla="*/ 0 h 7974012"/>
              <a:gd name="connsiteX2" fmla="*/ 8636000 w 8636000"/>
              <a:gd name="connsiteY2" fmla="*/ 4051300 h 7974012"/>
              <a:gd name="connsiteX3" fmla="*/ 7286625 w 8636000"/>
              <a:gd name="connsiteY3" fmla="*/ 7974012 h 7974012"/>
              <a:gd name="connsiteX4" fmla="*/ 0 w 8636000"/>
              <a:gd name="connsiteY4" fmla="*/ 7974012 h 7974012"/>
              <a:gd name="connsiteX5" fmla="*/ 0 w 8636000"/>
              <a:gd name="connsiteY5" fmla="*/ 0 h 7974012"/>
              <a:gd name="connsiteX0" fmla="*/ 0 w 9405514"/>
              <a:gd name="connsiteY0" fmla="*/ 0 h 7974012"/>
              <a:gd name="connsiteX1" fmla="*/ 7286625 w 9405514"/>
              <a:gd name="connsiteY1" fmla="*/ 0 h 7974012"/>
              <a:gd name="connsiteX2" fmla="*/ 9405514 w 9405514"/>
              <a:gd name="connsiteY2" fmla="*/ 4003506 h 7974012"/>
              <a:gd name="connsiteX3" fmla="*/ 7286625 w 9405514"/>
              <a:gd name="connsiteY3" fmla="*/ 7974012 h 7974012"/>
              <a:gd name="connsiteX4" fmla="*/ 0 w 9405514"/>
              <a:gd name="connsiteY4" fmla="*/ 7974012 h 7974012"/>
              <a:gd name="connsiteX5" fmla="*/ 0 w 9405514"/>
              <a:gd name="connsiteY5" fmla="*/ 0 h 7974012"/>
              <a:gd name="connsiteX0" fmla="*/ 0 w 9203010"/>
              <a:gd name="connsiteY0" fmla="*/ 0 h 7974012"/>
              <a:gd name="connsiteX1" fmla="*/ 7286625 w 9203010"/>
              <a:gd name="connsiteY1" fmla="*/ 0 h 7974012"/>
              <a:gd name="connsiteX2" fmla="*/ 9203010 w 9203010"/>
              <a:gd name="connsiteY2" fmla="*/ 3995541 h 7974012"/>
              <a:gd name="connsiteX3" fmla="*/ 7286625 w 9203010"/>
              <a:gd name="connsiteY3" fmla="*/ 7974012 h 7974012"/>
              <a:gd name="connsiteX4" fmla="*/ 0 w 9203010"/>
              <a:gd name="connsiteY4" fmla="*/ 7974012 h 7974012"/>
              <a:gd name="connsiteX5" fmla="*/ 0 w 9203010"/>
              <a:gd name="connsiteY5" fmla="*/ 0 h 7974012"/>
              <a:gd name="connsiteX0" fmla="*/ 0 w 9203010"/>
              <a:gd name="connsiteY0" fmla="*/ 0 h 7974012"/>
              <a:gd name="connsiteX1" fmla="*/ 7286625 w 9203010"/>
              <a:gd name="connsiteY1" fmla="*/ 0 h 7974012"/>
              <a:gd name="connsiteX2" fmla="*/ 9203010 w 9203010"/>
              <a:gd name="connsiteY2" fmla="*/ 3995541 h 7974012"/>
              <a:gd name="connsiteX3" fmla="*/ 7286625 w 9203010"/>
              <a:gd name="connsiteY3" fmla="*/ 7974012 h 7974012"/>
              <a:gd name="connsiteX4" fmla="*/ 0 w 9203010"/>
              <a:gd name="connsiteY4" fmla="*/ 7974012 h 7974012"/>
              <a:gd name="connsiteX5" fmla="*/ 0 w 9203010"/>
              <a:gd name="connsiteY5" fmla="*/ 0 h 7974012"/>
              <a:gd name="connsiteX0" fmla="*/ 0 w 9203010"/>
              <a:gd name="connsiteY0" fmla="*/ 0 h 7974012"/>
              <a:gd name="connsiteX1" fmla="*/ 7286625 w 9203010"/>
              <a:gd name="connsiteY1" fmla="*/ 0 h 7974012"/>
              <a:gd name="connsiteX2" fmla="*/ 9203010 w 9203010"/>
              <a:gd name="connsiteY2" fmla="*/ 3995541 h 7974012"/>
              <a:gd name="connsiteX3" fmla="*/ 7286625 w 9203010"/>
              <a:gd name="connsiteY3" fmla="*/ 7974012 h 7974012"/>
              <a:gd name="connsiteX4" fmla="*/ 0 w 9203010"/>
              <a:gd name="connsiteY4" fmla="*/ 7974012 h 7974012"/>
              <a:gd name="connsiteX5" fmla="*/ 0 w 9203010"/>
              <a:gd name="connsiteY5" fmla="*/ 0 h 7974012"/>
              <a:gd name="connsiteX0" fmla="*/ 0 w 9203010"/>
              <a:gd name="connsiteY0" fmla="*/ 0 h 7974012"/>
              <a:gd name="connsiteX1" fmla="*/ 7286625 w 9203010"/>
              <a:gd name="connsiteY1" fmla="*/ 0 h 7974012"/>
              <a:gd name="connsiteX2" fmla="*/ 9203010 w 9203010"/>
              <a:gd name="connsiteY2" fmla="*/ 3995541 h 7974012"/>
              <a:gd name="connsiteX3" fmla="*/ 7286625 w 9203010"/>
              <a:gd name="connsiteY3" fmla="*/ 7974012 h 7974012"/>
              <a:gd name="connsiteX4" fmla="*/ 0 w 9203010"/>
              <a:gd name="connsiteY4" fmla="*/ 7974012 h 7974012"/>
              <a:gd name="connsiteX5" fmla="*/ 0 w 9203010"/>
              <a:gd name="connsiteY5" fmla="*/ 0 h 7974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203010" h="7974012">
                <a:moveTo>
                  <a:pt x="0" y="0"/>
                </a:moveTo>
                <a:lnTo>
                  <a:pt x="7286625" y="0"/>
                </a:lnTo>
                <a:cubicBezTo>
                  <a:pt x="7937087" y="1345924"/>
                  <a:pt x="8679201" y="2858002"/>
                  <a:pt x="9203010" y="3995541"/>
                </a:cubicBezTo>
                <a:lnTo>
                  <a:pt x="7286625" y="7974012"/>
                </a:lnTo>
                <a:lnTo>
                  <a:pt x="0" y="7974012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203A44"/>
              </a:gs>
              <a:gs pos="100000">
                <a:srgbClr val="3C689E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text 6">
            <a:extLst>
              <a:ext uri="{FF2B5EF4-FFF2-40B4-BE49-F238E27FC236}">
                <a16:creationId xmlns:a16="http://schemas.microsoft.com/office/drawing/2014/main" id="{6FC0811D-A9BD-46F8-9499-537BCBCA1589}"/>
              </a:ext>
            </a:extLst>
          </p:cNvPr>
          <p:cNvSpPr txBox="1"/>
          <p:nvPr/>
        </p:nvSpPr>
        <p:spPr>
          <a:xfrm>
            <a:off x="444952" y="308752"/>
            <a:ext cx="8654613" cy="15234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75000"/>
              </a:lnSpc>
            </a:pPr>
            <a:r>
              <a:rPr lang="en-US" sz="6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Donasi</a:t>
            </a:r>
            <a:r>
              <a:rPr lang="en-US" sz="6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 </a:t>
            </a:r>
            <a:r>
              <a:rPr lang="en-US" sz="6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Kemanusiaan</a:t>
            </a:r>
            <a:endParaRPr lang="en-US" sz="6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utura Md BT" panose="020B0602020204020303" pitchFamily="34" charset="0"/>
              <a:cs typeface="Aharoni" panose="02010803020104030203" pitchFamily="2" charset="-79"/>
            </a:endParaRPr>
          </a:p>
          <a:p>
            <a:pPr algn="ctr">
              <a:lnSpc>
                <a:spcPct val="75000"/>
              </a:lnSpc>
            </a:pPr>
            <a:r>
              <a:rPr lang="en-US" sz="6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Untuk</a:t>
            </a:r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 Indonesia</a:t>
            </a:r>
          </a:p>
        </p:txBody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9E89E368-5120-479C-80DC-BB5A91607332}"/>
              </a:ext>
            </a:extLst>
          </p:cNvPr>
          <p:cNvSpPr txBox="1"/>
          <p:nvPr/>
        </p:nvSpPr>
        <p:spPr>
          <a:xfrm>
            <a:off x="1044086" y="1956864"/>
            <a:ext cx="7355548" cy="1466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 </a:t>
            </a:r>
            <a:r>
              <a:rPr lang="en-US" sz="2400" b="1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Rekening</a:t>
            </a:r>
            <a:endParaRPr lang="en-US" sz="24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>
              <a:lnSpc>
                <a:spcPct val="85000"/>
              </a:lnSpc>
            </a:pPr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Bank Syariah Indonesia</a:t>
            </a:r>
          </a:p>
          <a:p>
            <a:pPr algn="ctr">
              <a:lnSpc>
                <a:spcPct val="85000"/>
              </a:lnSpc>
            </a:pPr>
            <a:r>
              <a:rPr lang="en-US" sz="32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7213077117</a:t>
            </a:r>
          </a:p>
          <a:p>
            <a:pPr algn="ctr">
              <a:lnSpc>
                <a:spcPct val="85000"/>
              </a:lnSpc>
            </a:pPr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An. Yayasan HTTB</a:t>
            </a:r>
            <a:endParaRPr lang="id-ID" sz="24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43107FB-7363-4D0E-B7B6-39A53F941EB5}"/>
              </a:ext>
            </a:extLst>
          </p:cNvPr>
          <p:cNvSpPr txBox="1"/>
          <p:nvPr/>
        </p:nvSpPr>
        <p:spPr>
          <a:xfrm>
            <a:off x="0" y="5551524"/>
            <a:ext cx="612426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DONATE for</a:t>
            </a:r>
          </a:p>
          <a:p>
            <a:pPr algn="ctr"/>
            <a:r>
              <a:rPr lang="en-US" sz="8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CIANJUR</a:t>
            </a:r>
            <a:endParaRPr lang="en-ID" sz="8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ush Script MT" panose="03060802040406070304" pitchFamily="66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5A488B-3614-4240-837D-30D97E757508}"/>
              </a:ext>
            </a:extLst>
          </p:cNvPr>
          <p:cNvSpPr txBox="1"/>
          <p:nvPr/>
        </p:nvSpPr>
        <p:spPr>
          <a:xfrm>
            <a:off x="-81280" y="8761895"/>
            <a:ext cx="9606280" cy="58477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 Rounded MT Bold" panose="020F0704030504030204" pitchFamily="34" charset="0"/>
              </a:rPr>
              <a:t>https://bit.ly/DonasiHTBB</a:t>
            </a:r>
            <a:endParaRPr lang="en-ID" sz="3200" b="1" dirty="0">
              <a:latin typeface="Arial Rounded MT Bold" panose="020F070403050403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DCD8E9E-61A4-4DAA-A759-7EBCBA51287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1445" y="7231177"/>
            <a:ext cx="1466554" cy="146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828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-"/>
          <p:cNvSpPr/>
          <p:nvPr/>
        </p:nvSpPr>
        <p:spPr>
          <a:xfrm>
            <a:off x="-5866" y="7047764"/>
            <a:ext cx="9542585" cy="2066925"/>
          </a:xfrm>
          <a:custGeom>
            <a:avLst/>
            <a:gdLst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42585"/>
              <a:gd name="connsiteY0" fmla="*/ 949569 h 2289027"/>
              <a:gd name="connsiteX1" fmla="*/ 9542585 w 9542585"/>
              <a:gd name="connsiteY1" fmla="*/ 0 h 2289027"/>
              <a:gd name="connsiteX2" fmla="*/ 9542585 w 9542585"/>
              <a:gd name="connsiteY2" fmla="*/ 2066925 h 2289027"/>
              <a:gd name="connsiteX3" fmla="*/ 17585 w 9542585"/>
              <a:gd name="connsiteY3" fmla="*/ 2066925 h 2289027"/>
              <a:gd name="connsiteX4" fmla="*/ 0 w 9542585"/>
              <a:gd name="connsiteY4" fmla="*/ 949569 h 2289027"/>
              <a:gd name="connsiteX0" fmla="*/ 0 w 9542585"/>
              <a:gd name="connsiteY0" fmla="*/ 949569 h 2118062"/>
              <a:gd name="connsiteX1" fmla="*/ 9542585 w 9542585"/>
              <a:gd name="connsiteY1" fmla="*/ 0 h 2118062"/>
              <a:gd name="connsiteX2" fmla="*/ 9542585 w 9542585"/>
              <a:gd name="connsiteY2" fmla="*/ 2066925 h 2118062"/>
              <a:gd name="connsiteX3" fmla="*/ 17585 w 9542585"/>
              <a:gd name="connsiteY3" fmla="*/ 2066925 h 2118062"/>
              <a:gd name="connsiteX4" fmla="*/ 0 w 9542585"/>
              <a:gd name="connsiteY4" fmla="*/ 949569 h 2118062"/>
              <a:gd name="connsiteX0" fmla="*/ 0 w 9542585"/>
              <a:gd name="connsiteY0" fmla="*/ 949569 h 2066925"/>
              <a:gd name="connsiteX1" fmla="*/ 9542585 w 9542585"/>
              <a:gd name="connsiteY1" fmla="*/ 0 h 2066925"/>
              <a:gd name="connsiteX2" fmla="*/ 9542585 w 9542585"/>
              <a:gd name="connsiteY2" fmla="*/ 2066925 h 2066925"/>
              <a:gd name="connsiteX3" fmla="*/ 17585 w 9542585"/>
              <a:gd name="connsiteY3" fmla="*/ 2066925 h 2066925"/>
              <a:gd name="connsiteX4" fmla="*/ 0 w 9542585"/>
              <a:gd name="connsiteY4" fmla="*/ 949569 h 2066925"/>
              <a:gd name="connsiteX0" fmla="*/ 0 w 9542585"/>
              <a:gd name="connsiteY0" fmla="*/ 949569 h 2066925"/>
              <a:gd name="connsiteX1" fmla="*/ 9542585 w 9542585"/>
              <a:gd name="connsiteY1" fmla="*/ 0 h 2066925"/>
              <a:gd name="connsiteX2" fmla="*/ 9542585 w 9542585"/>
              <a:gd name="connsiteY2" fmla="*/ 2066925 h 2066925"/>
              <a:gd name="connsiteX3" fmla="*/ 17585 w 9542585"/>
              <a:gd name="connsiteY3" fmla="*/ 2066925 h 2066925"/>
              <a:gd name="connsiteX4" fmla="*/ 0 w 9542585"/>
              <a:gd name="connsiteY4" fmla="*/ 949569 h 20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42585" h="2066925">
                <a:moveTo>
                  <a:pt x="0" y="949569"/>
                </a:moveTo>
                <a:cubicBezTo>
                  <a:pt x="2130913" y="1714500"/>
                  <a:pt x="4527794" y="2165106"/>
                  <a:pt x="9542585" y="0"/>
                </a:cubicBezTo>
                <a:lnTo>
                  <a:pt x="9542585" y="2066925"/>
                </a:lnTo>
                <a:lnTo>
                  <a:pt x="17585" y="2066925"/>
                </a:lnTo>
                <a:lnTo>
                  <a:pt x="0" y="949569"/>
                </a:lnTo>
                <a:close/>
              </a:path>
            </a:pathLst>
          </a:custGeom>
          <a:solidFill>
            <a:schemeClr val="bg1">
              <a:alpha val="1000"/>
            </a:schemeClr>
          </a:solidFill>
          <a:ln>
            <a:noFill/>
          </a:ln>
          <a:effectLst>
            <a:glow rad="1511300">
              <a:srgbClr val="8AD038">
                <a:alpha val="49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-"/>
          <p:cNvSpPr/>
          <p:nvPr/>
        </p:nvSpPr>
        <p:spPr>
          <a:xfrm>
            <a:off x="-17586" y="5551185"/>
            <a:ext cx="1901952" cy="1901952"/>
          </a:xfrm>
          <a:prstGeom prst="ellipse">
            <a:avLst/>
          </a:prstGeom>
          <a:solidFill>
            <a:schemeClr val="accent1">
              <a:alpha val="1000"/>
            </a:schemeClr>
          </a:solidFill>
          <a:ln>
            <a:noFill/>
          </a:ln>
          <a:effectLst>
            <a:glow rad="1905000">
              <a:srgbClr val="8AD038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-"/>
          <p:cNvSpPr/>
          <p:nvPr/>
        </p:nvSpPr>
        <p:spPr>
          <a:xfrm>
            <a:off x="1938528" y="6841519"/>
            <a:ext cx="1901952" cy="1901952"/>
          </a:xfrm>
          <a:prstGeom prst="ellipse">
            <a:avLst/>
          </a:prstGeom>
          <a:solidFill>
            <a:schemeClr val="accent1">
              <a:alpha val="1000"/>
            </a:schemeClr>
          </a:solidFill>
          <a:ln>
            <a:noFill/>
          </a:ln>
          <a:effectLst>
            <a:glow rad="1905000">
              <a:srgbClr val="034006">
                <a:alpha val="31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-"/>
          <p:cNvSpPr/>
          <p:nvPr/>
        </p:nvSpPr>
        <p:spPr>
          <a:xfrm>
            <a:off x="7540751" y="5135937"/>
            <a:ext cx="1901952" cy="1901952"/>
          </a:xfrm>
          <a:prstGeom prst="ellipse">
            <a:avLst/>
          </a:prstGeom>
          <a:solidFill>
            <a:schemeClr val="accent1">
              <a:alpha val="1000"/>
            </a:schemeClr>
          </a:solidFill>
          <a:ln>
            <a:noFill/>
          </a:ln>
          <a:effectLst>
            <a:glow rad="1905000">
              <a:srgbClr val="8AD038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-"/>
          <p:cNvSpPr/>
          <p:nvPr/>
        </p:nvSpPr>
        <p:spPr>
          <a:xfrm>
            <a:off x="-17586" y="7458074"/>
            <a:ext cx="9542585" cy="2066925"/>
          </a:xfrm>
          <a:custGeom>
            <a:avLst/>
            <a:gdLst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42585"/>
              <a:gd name="connsiteY0" fmla="*/ 949569 h 2289027"/>
              <a:gd name="connsiteX1" fmla="*/ 9542585 w 9542585"/>
              <a:gd name="connsiteY1" fmla="*/ 0 h 2289027"/>
              <a:gd name="connsiteX2" fmla="*/ 9542585 w 9542585"/>
              <a:gd name="connsiteY2" fmla="*/ 2066925 h 2289027"/>
              <a:gd name="connsiteX3" fmla="*/ 17585 w 9542585"/>
              <a:gd name="connsiteY3" fmla="*/ 2066925 h 2289027"/>
              <a:gd name="connsiteX4" fmla="*/ 0 w 9542585"/>
              <a:gd name="connsiteY4" fmla="*/ 949569 h 2289027"/>
              <a:gd name="connsiteX0" fmla="*/ 0 w 9542585"/>
              <a:gd name="connsiteY0" fmla="*/ 949569 h 2118062"/>
              <a:gd name="connsiteX1" fmla="*/ 9542585 w 9542585"/>
              <a:gd name="connsiteY1" fmla="*/ 0 h 2118062"/>
              <a:gd name="connsiteX2" fmla="*/ 9542585 w 9542585"/>
              <a:gd name="connsiteY2" fmla="*/ 2066925 h 2118062"/>
              <a:gd name="connsiteX3" fmla="*/ 17585 w 9542585"/>
              <a:gd name="connsiteY3" fmla="*/ 2066925 h 2118062"/>
              <a:gd name="connsiteX4" fmla="*/ 0 w 9542585"/>
              <a:gd name="connsiteY4" fmla="*/ 949569 h 2118062"/>
              <a:gd name="connsiteX0" fmla="*/ 0 w 9542585"/>
              <a:gd name="connsiteY0" fmla="*/ 949569 h 2066925"/>
              <a:gd name="connsiteX1" fmla="*/ 9542585 w 9542585"/>
              <a:gd name="connsiteY1" fmla="*/ 0 h 2066925"/>
              <a:gd name="connsiteX2" fmla="*/ 9542585 w 9542585"/>
              <a:gd name="connsiteY2" fmla="*/ 2066925 h 2066925"/>
              <a:gd name="connsiteX3" fmla="*/ 17585 w 9542585"/>
              <a:gd name="connsiteY3" fmla="*/ 2066925 h 2066925"/>
              <a:gd name="connsiteX4" fmla="*/ 0 w 9542585"/>
              <a:gd name="connsiteY4" fmla="*/ 949569 h 2066925"/>
              <a:gd name="connsiteX0" fmla="*/ 0 w 9542585"/>
              <a:gd name="connsiteY0" fmla="*/ 949569 h 2066925"/>
              <a:gd name="connsiteX1" fmla="*/ 9542585 w 9542585"/>
              <a:gd name="connsiteY1" fmla="*/ 0 h 2066925"/>
              <a:gd name="connsiteX2" fmla="*/ 9542585 w 9542585"/>
              <a:gd name="connsiteY2" fmla="*/ 2066925 h 2066925"/>
              <a:gd name="connsiteX3" fmla="*/ 17585 w 9542585"/>
              <a:gd name="connsiteY3" fmla="*/ 2066925 h 2066925"/>
              <a:gd name="connsiteX4" fmla="*/ 0 w 9542585"/>
              <a:gd name="connsiteY4" fmla="*/ 949569 h 2066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42585" h="2066925">
                <a:moveTo>
                  <a:pt x="0" y="949569"/>
                </a:moveTo>
                <a:cubicBezTo>
                  <a:pt x="2130913" y="1714500"/>
                  <a:pt x="4527794" y="2165106"/>
                  <a:pt x="9542585" y="0"/>
                </a:cubicBezTo>
                <a:lnTo>
                  <a:pt x="9542585" y="2066925"/>
                </a:lnTo>
                <a:lnTo>
                  <a:pt x="17585" y="2066925"/>
                </a:lnTo>
                <a:lnTo>
                  <a:pt x="0" y="9495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46100" dist="76200" dir="162000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" name="IG"/>
          <p:cNvGrpSpPr/>
          <p:nvPr/>
        </p:nvGrpSpPr>
        <p:grpSpPr>
          <a:xfrm>
            <a:off x="7025934" y="8935734"/>
            <a:ext cx="2142384" cy="369332"/>
            <a:chOff x="3718265" y="9059650"/>
            <a:chExt cx="2142384" cy="369332"/>
          </a:xfrm>
        </p:grpSpPr>
        <p:sp>
          <p:nvSpPr>
            <p:cNvPr id="6" name="ig"/>
            <p:cNvSpPr txBox="1"/>
            <p:nvPr/>
          </p:nvSpPr>
          <p:spPr>
            <a:xfrm>
              <a:off x="3980006" y="9059650"/>
              <a:ext cx="18806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de Bold" panose="020B0604020202020204" pitchFamily="50" charset="0"/>
                  <a:cs typeface="Adobe Hebrew" panose="02040503050201020203" pitchFamily="18" charset="-79"/>
                </a:rPr>
                <a:t>@yourinstagram</a:t>
              </a:r>
            </a:p>
          </p:txBody>
        </p:sp>
        <p:pic>
          <p:nvPicPr>
            <p:cNvPr id="7" name="-"/>
            <p:cNvPicPr>
              <a:picLocks noChangeAspect="1"/>
            </p:cNvPicPr>
            <p:nvPr/>
          </p:nvPicPr>
          <p:blipFill>
            <a:blip r:embed="rId4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31556" y1="4444" x2="50667" y2="6667"/>
                          <a14:foregroundMark x1="53778" y1="3111" x2="84444" y2="6667"/>
                          <a14:foregroundMark x1="29778" y1="3111" x2="9778" y2="8889"/>
                          <a14:foregroundMark x1="10667" y1="12889" x2="3111" y2="39111"/>
                          <a14:foregroundMark x1="6222" y1="40444" x2="4000" y2="78222"/>
                          <a14:foregroundMark x1="82222" y1="9333" x2="94667" y2="20000"/>
                          <a14:foregroundMark x1="96000" y1="24444" x2="95111" y2="63556"/>
                          <a14:foregroundMark x1="97333" y1="67111" x2="90222" y2="87556"/>
                          <a14:foregroundMark x1="89778" y1="89333" x2="44889" y2="97333"/>
                          <a14:foregroundMark x1="6222" y1="78667" x2="20889" y2="96000"/>
                          <a14:foregroundMark x1="23556" y1="94222" x2="41333" y2="96444"/>
                          <a14:foregroundMark x1="36000" y1="33333" x2="28889" y2="46222"/>
                          <a14:foregroundMark x1="42667" y1="30222" x2="66667" y2="33333"/>
                          <a14:foregroundMark x1="68000" y1="35111" x2="71556" y2="52889"/>
                          <a14:foregroundMark x1="30667" y1="48000" x2="35556" y2="64000"/>
                          <a14:foregroundMark x1="38667" y1="68444" x2="56444" y2="70222"/>
                          <a14:foregroundMark x1="76000" y1="23556" x2="76444" y2="20000"/>
                          <a14:backgroundMark x1="26222" y1="18667" x2="21333" y2="39556"/>
                          <a14:backgroundMark x1="50222" y1="44000" x2="52000" y2="53778"/>
                          <a14:backgroundMark x1="5333" y1="2667" x2="3111" y2="7556"/>
                          <a14:backgroundMark x1="90222" y1="1778" x2="96889" y2="5333"/>
                          <a14:backgroundMark x1="97333" y1="91556" x2="95556" y2="96000"/>
                          <a14:backgroundMark x1="4000" y1="92000" x2="8444" y2="97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265" y="9112268"/>
              <a:ext cx="308739" cy="308739"/>
            </a:xfrm>
            <a:prstGeom prst="rect">
              <a:avLst/>
            </a:prstGeom>
          </p:spPr>
        </p:pic>
      </p:grpSp>
      <p:sp>
        <p:nvSpPr>
          <p:cNvPr id="13" name="text 1"/>
          <p:cNvSpPr txBox="1"/>
          <p:nvPr/>
        </p:nvSpPr>
        <p:spPr>
          <a:xfrm>
            <a:off x="514106" y="6802831"/>
            <a:ext cx="4470776" cy="132036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65000"/>
              </a:lnSpc>
            </a:pPr>
            <a:r>
              <a:rPr lang="id-ID" sz="6600" b="1" i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Easydesign</a:t>
            </a:r>
          </a:p>
          <a:p>
            <a:pPr>
              <a:lnSpc>
                <a:spcPct val="65000"/>
              </a:lnSpc>
            </a:pPr>
            <a:r>
              <a:rPr lang="id-ID" sz="6600" b="1" i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Templates</a:t>
            </a:r>
          </a:p>
        </p:txBody>
      </p:sp>
    </p:spTree>
    <p:extLst>
      <p:ext uri="{BB962C8B-B14F-4D97-AF65-F5344CB8AC3E}">
        <p14:creationId xmlns:p14="http://schemas.microsoft.com/office/powerpoint/2010/main" val="4097042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-"/>
          <p:cNvGrpSpPr/>
          <p:nvPr/>
        </p:nvGrpSpPr>
        <p:grpSpPr>
          <a:xfrm>
            <a:off x="380329" y="-57150"/>
            <a:ext cx="9247291" cy="6496050"/>
            <a:chOff x="380329" y="-57150"/>
            <a:chExt cx="9247291" cy="5015043"/>
          </a:xfrm>
        </p:grpSpPr>
        <p:sp>
          <p:nvSpPr>
            <p:cNvPr id="4" name="-"/>
            <p:cNvSpPr/>
            <p:nvPr/>
          </p:nvSpPr>
          <p:spPr>
            <a:xfrm>
              <a:off x="380329" y="-57150"/>
              <a:ext cx="9180999" cy="5015043"/>
            </a:xfrm>
            <a:custGeom>
              <a:avLst/>
              <a:gdLst>
                <a:gd name="connsiteX0" fmla="*/ 0 w 10953750"/>
                <a:gd name="connsiteY0" fmla="*/ 0 h 4961976"/>
                <a:gd name="connsiteX1" fmla="*/ 10953750 w 10953750"/>
                <a:gd name="connsiteY1" fmla="*/ 0 h 4961976"/>
                <a:gd name="connsiteX2" fmla="*/ 10953750 w 10953750"/>
                <a:gd name="connsiteY2" fmla="*/ 4961976 h 4961976"/>
                <a:gd name="connsiteX3" fmla="*/ 0 w 10953750"/>
                <a:gd name="connsiteY3" fmla="*/ 4961976 h 4961976"/>
                <a:gd name="connsiteX4" fmla="*/ 0 w 10953750"/>
                <a:gd name="connsiteY4" fmla="*/ 0 h 4961976"/>
                <a:gd name="connsiteX0" fmla="*/ 0 w 10953750"/>
                <a:gd name="connsiteY0" fmla="*/ 0 h 5757842"/>
                <a:gd name="connsiteX1" fmla="*/ 10953750 w 10953750"/>
                <a:gd name="connsiteY1" fmla="*/ 0 h 5757842"/>
                <a:gd name="connsiteX2" fmla="*/ 10953750 w 10953750"/>
                <a:gd name="connsiteY2" fmla="*/ 4961976 h 5757842"/>
                <a:gd name="connsiteX3" fmla="*/ 0 w 10953750"/>
                <a:gd name="connsiteY3" fmla="*/ 4961976 h 5757842"/>
                <a:gd name="connsiteX4" fmla="*/ 0 w 10953750"/>
                <a:gd name="connsiteY4" fmla="*/ 0 h 5757842"/>
                <a:gd name="connsiteX0" fmla="*/ 0 w 10953750"/>
                <a:gd name="connsiteY0" fmla="*/ 0 h 5580520"/>
                <a:gd name="connsiteX1" fmla="*/ 10953750 w 10953750"/>
                <a:gd name="connsiteY1" fmla="*/ 0 h 5580520"/>
                <a:gd name="connsiteX2" fmla="*/ 10953750 w 10953750"/>
                <a:gd name="connsiteY2" fmla="*/ 4961976 h 5580520"/>
                <a:gd name="connsiteX3" fmla="*/ 2286000 w 10953750"/>
                <a:gd name="connsiteY3" fmla="*/ 4085676 h 5580520"/>
                <a:gd name="connsiteX4" fmla="*/ 0 w 10953750"/>
                <a:gd name="connsiteY4" fmla="*/ 0 h 5580520"/>
                <a:gd name="connsiteX0" fmla="*/ 0 w 14077950"/>
                <a:gd name="connsiteY0" fmla="*/ 0 h 5656720"/>
                <a:gd name="connsiteX1" fmla="*/ 14077950 w 14077950"/>
                <a:gd name="connsiteY1" fmla="*/ 76200 h 5656720"/>
                <a:gd name="connsiteX2" fmla="*/ 14077950 w 14077950"/>
                <a:gd name="connsiteY2" fmla="*/ 5038176 h 5656720"/>
                <a:gd name="connsiteX3" fmla="*/ 5410200 w 14077950"/>
                <a:gd name="connsiteY3" fmla="*/ 4161876 h 5656720"/>
                <a:gd name="connsiteX4" fmla="*/ 0 w 14077950"/>
                <a:gd name="connsiteY4" fmla="*/ 0 h 5656720"/>
                <a:gd name="connsiteX0" fmla="*/ 19551 w 14097501"/>
                <a:gd name="connsiteY0" fmla="*/ 0 h 5656720"/>
                <a:gd name="connsiteX1" fmla="*/ 14097501 w 14097501"/>
                <a:gd name="connsiteY1" fmla="*/ 76200 h 5656720"/>
                <a:gd name="connsiteX2" fmla="*/ 14097501 w 14097501"/>
                <a:gd name="connsiteY2" fmla="*/ 5038176 h 5656720"/>
                <a:gd name="connsiteX3" fmla="*/ 5429751 w 14097501"/>
                <a:gd name="connsiteY3" fmla="*/ 4161876 h 5656720"/>
                <a:gd name="connsiteX4" fmla="*/ 19551 w 14097501"/>
                <a:gd name="connsiteY4" fmla="*/ 0 h 5656720"/>
                <a:gd name="connsiteX0" fmla="*/ 14253 w 14092203"/>
                <a:gd name="connsiteY0" fmla="*/ 0 h 5502835"/>
                <a:gd name="connsiteX1" fmla="*/ 14092203 w 14092203"/>
                <a:gd name="connsiteY1" fmla="*/ 76200 h 5502835"/>
                <a:gd name="connsiteX2" fmla="*/ 14092203 w 14092203"/>
                <a:gd name="connsiteY2" fmla="*/ 5038176 h 5502835"/>
                <a:gd name="connsiteX3" fmla="*/ 6986553 w 14092203"/>
                <a:gd name="connsiteY3" fmla="*/ 2866476 h 5502835"/>
                <a:gd name="connsiteX4" fmla="*/ 14253 w 14092203"/>
                <a:gd name="connsiteY4" fmla="*/ 0 h 5502835"/>
                <a:gd name="connsiteX0" fmla="*/ 14253 w 14092203"/>
                <a:gd name="connsiteY0" fmla="*/ 0 h 5731963"/>
                <a:gd name="connsiteX1" fmla="*/ 14092203 w 14092203"/>
                <a:gd name="connsiteY1" fmla="*/ 76200 h 5731963"/>
                <a:gd name="connsiteX2" fmla="*/ 14092203 w 14092203"/>
                <a:gd name="connsiteY2" fmla="*/ 5038176 h 5731963"/>
                <a:gd name="connsiteX3" fmla="*/ 6986553 w 14092203"/>
                <a:gd name="connsiteY3" fmla="*/ 2866476 h 5731963"/>
                <a:gd name="connsiteX4" fmla="*/ 14253 w 14092203"/>
                <a:gd name="connsiteY4" fmla="*/ 0 h 5731963"/>
                <a:gd name="connsiteX0" fmla="*/ 15689 w 14093639"/>
                <a:gd name="connsiteY0" fmla="*/ 0 h 5731963"/>
                <a:gd name="connsiteX1" fmla="*/ 14093639 w 14093639"/>
                <a:gd name="connsiteY1" fmla="*/ 76200 h 5731963"/>
                <a:gd name="connsiteX2" fmla="*/ 14093639 w 14093639"/>
                <a:gd name="connsiteY2" fmla="*/ 5038176 h 5731963"/>
                <a:gd name="connsiteX3" fmla="*/ 6987989 w 14093639"/>
                <a:gd name="connsiteY3" fmla="*/ 2866476 h 5731963"/>
                <a:gd name="connsiteX4" fmla="*/ 15689 w 14093639"/>
                <a:gd name="connsiteY4" fmla="*/ 0 h 5731963"/>
                <a:gd name="connsiteX0" fmla="*/ 18017 w 14095967"/>
                <a:gd name="connsiteY0" fmla="*/ 0 h 5731963"/>
                <a:gd name="connsiteX1" fmla="*/ 14095967 w 14095967"/>
                <a:gd name="connsiteY1" fmla="*/ 76200 h 5731963"/>
                <a:gd name="connsiteX2" fmla="*/ 14095967 w 14095967"/>
                <a:gd name="connsiteY2" fmla="*/ 5038176 h 5731963"/>
                <a:gd name="connsiteX3" fmla="*/ 6990317 w 14095967"/>
                <a:gd name="connsiteY3" fmla="*/ 2866476 h 5731963"/>
                <a:gd name="connsiteX4" fmla="*/ 18017 w 14095967"/>
                <a:gd name="connsiteY4" fmla="*/ 0 h 5731963"/>
                <a:gd name="connsiteX0" fmla="*/ 11137 w 14089087"/>
                <a:gd name="connsiteY0" fmla="*/ 0 h 5738994"/>
                <a:gd name="connsiteX1" fmla="*/ 14089087 w 14089087"/>
                <a:gd name="connsiteY1" fmla="*/ 76200 h 5738994"/>
                <a:gd name="connsiteX2" fmla="*/ 14089087 w 14089087"/>
                <a:gd name="connsiteY2" fmla="*/ 5038176 h 5738994"/>
                <a:gd name="connsiteX3" fmla="*/ 9802837 w 14089087"/>
                <a:gd name="connsiteY3" fmla="*/ 2904576 h 5738994"/>
                <a:gd name="connsiteX4" fmla="*/ 11137 w 14089087"/>
                <a:gd name="connsiteY4" fmla="*/ 0 h 5738994"/>
                <a:gd name="connsiteX0" fmla="*/ 11137 w 14089087"/>
                <a:gd name="connsiteY0" fmla="*/ 0 h 5874604"/>
                <a:gd name="connsiteX1" fmla="*/ 14089087 w 14089087"/>
                <a:gd name="connsiteY1" fmla="*/ 76200 h 5874604"/>
                <a:gd name="connsiteX2" fmla="*/ 14089087 w 14089087"/>
                <a:gd name="connsiteY2" fmla="*/ 5038176 h 5874604"/>
                <a:gd name="connsiteX3" fmla="*/ 9802837 w 14089087"/>
                <a:gd name="connsiteY3" fmla="*/ 2904576 h 5874604"/>
                <a:gd name="connsiteX4" fmla="*/ 11137 w 14089087"/>
                <a:gd name="connsiteY4" fmla="*/ 0 h 5874604"/>
                <a:gd name="connsiteX0" fmla="*/ 11938 w 14089888"/>
                <a:gd name="connsiteY0" fmla="*/ 0 h 5874604"/>
                <a:gd name="connsiteX1" fmla="*/ 14089888 w 14089888"/>
                <a:gd name="connsiteY1" fmla="*/ 76200 h 5874604"/>
                <a:gd name="connsiteX2" fmla="*/ 14089888 w 14089888"/>
                <a:gd name="connsiteY2" fmla="*/ 5038176 h 5874604"/>
                <a:gd name="connsiteX3" fmla="*/ 9308338 w 14089888"/>
                <a:gd name="connsiteY3" fmla="*/ 2904576 h 5874604"/>
                <a:gd name="connsiteX4" fmla="*/ 11938 w 14089888"/>
                <a:gd name="connsiteY4" fmla="*/ 0 h 5874604"/>
                <a:gd name="connsiteX0" fmla="*/ 11938 w 14089888"/>
                <a:gd name="connsiteY0" fmla="*/ 0 h 4371404"/>
                <a:gd name="connsiteX1" fmla="*/ 14089888 w 14089888"/>
                <a:gd name="connsiteY1" fmla="*/ 76200 h 4371404"/>
                <a:gd name="connsiteX2" fmla="*/ 14089888 w 14089888"/>
                <a:gd name="connsiteY2" fmla="*/ 2333076 h 4371404"/>
                <a:gd name="connsiteX3" fmla="*/ 9308338 w 14089888"/>
                <a:gd name="connsiteY3" fmla="*/ 2904576 h 4371404"/>
                <a:gd name="connsiteX4" fmla="*/ 11938 w 14089888"/>
                <a:gd name="connsiteY4" fmla="*/ 0 h 4371404"/>
                <a:gd name="connsiteX0" fmla="*/ 7167 w 14096839"/>
                <a:gd name="connsiteY0" fmla="*/ 0 h 8675226"/>
                <a:gd name="connsiteX1" fmla="*/ 14085117 w 14096839"/>
                <a:gd name="connsiteY1" fmla="*/ 76200 h 8675226"/>
                <a:gd name="connsiteX2" fmla="*/ 14085117 w 14096839"/>
                <a:gd name="connsiteY2" fmla="*/ 2333076 h 8675226"/>
                <a:gd name="connsiteX3" fmla="*/ 13875567 w 14096839"/>
                <a:gd name="connsiteY3" fmla="*/ 8048076 h 8675226"/>
                <a:gd name="connsiteX4" fmla="*/ 7167 w 14096839"/>
                <a:gd name="connsiteY4" fmla="*/ 0 h 8675226"/>
                <a:gd name="connsiteX0" fmla="*/ 7167 w 14085117"/>
                <a:gd name="connsiteY0" fmla="*/ 0 h 8048076"/>
                <a:gd name="connsiteX1" fmla="*/ 14085117 w 14085117"/>
                <a:gd name="connsiteY1" fmla="*/ 76200 h 8048076"/>
                <a:gd name="connsiteX2" fmla="*/ 14085117 w 14085117"/>
                <a:gd name="connsiteY2" fmla="*/ 2333076 h 8048076"/>
                <a:gd name="connsiteX3" fmla="*/ 13875567 w 14085117"/>
                <a:gd name="connsiteY3" fmla="*/ 8048076 h 8048076"/>
                <a:gd name="connsiteX4" fmla="*/ 7167 w 14085117"/>
                <a:gd name="connsiteY4" fmla="*/ 0 h 8048076"/>
                <a:gd name="connsiteX0" fmla="*/ 6980 w 14180722"/>
                <a:gd name="connsiteY0" fmla="*/ 0 h 6638376"/>
                <a:gd name="connsiteX1" fmla="*/ 14084930 w 14180722"/>
                <a:gd name="connsiteY1" fmla="*/ 76200 h 6638376"/>
                <a:gd name="connsiteX2" fmla="*/ 14084930 w 14180722"/>
                <a:gd name="connsiteY2" fmla="*/ 2333076 h 6638376"/>
                <a:gd name="connsiteX3" fmla="*/ 14180180 w 14180722"/>
                <a:gd name="connsiteY3" fmla="*/ 6638376 h 6638376"/>
                <a:gd name="connsiteX4" fmla="*/ 6980 w 14180722"/>
                <a:gd name="connsiteY4" fmla="*/ 0 h 6638376"/>
                <a:gd name="connsiteX0" fmla="*/ 6980 w 14187273"/>
                <a:gd name="connsiteY0" fmla="*/ 0 h 6638376"/>
                <a:gd name="connsiteX1" fmla="*/ 14084930 w 14187273"/>
                <a:gd name="connsiteY1" fmla="*/ 76200 h 6638376"/>
                <a:gd name="connsiteX2" fmla="*/ 14084930 w 14187273"/>
                <a:gd name="connsiteY2" fmla="*/ 2333076 h 6638376"/>
                <a:gd name="connsiteX3" fmla="*/ 14180180 w 14187273"/>
                <a:gd name="connsiteY3" fmla="*/ 6638376 h 6638376"/>
                <a:gd name="connsiteX4" fmla="*/ 6980 w 14187273"/>
                <a:gd name="connsiteY4" fmla="*/ 0 h 6638376"/>
                <a:gd name="connsiteX0" fmla="*/ 6980 w 14190928"/>
                <a:gd name="connsiteY0" fmla="*/ 0 h 6638376"/>
                <a:gd name="connsiteX1" fmla="*/ 14084930 w 14190928"/>
                <a:gd name="connsiteY1" fmla="*/ 76200 h 6638376"/>
                <a:gd name="connsiteX2" fmla="*/ 14123030 w 14190928"/>
                <a:gd name="connsiteY2" fmla="*/ 2256876 h 6638376"/>
                <a:gd name="connsiteX3" fmla="*/ 14180180 w 14190928"/>
                <a:gd name="connsiteY3" fmla="*/ 6638376 h 6638376"/>
                <a:gd name="connsiteX4" fmla="*/ 6980 w 14190928"/>
                <a:gd name="connsiteY4" fmla="*/ 0 h 6638376"/>
                <a:gd name="connsiteX0" fmla="*/ 6741 w 14190689"/>
                <a:gd name="connsiteY0" fmla="*/ 0 h 6638376"/>
                <a:gd name="connsiteX1" fmla="*/ 14084691 w 14190689"/>
                <a:gd name="connsiteY1" fmla="*/ 76200 h 6638376"/>
                <a:gd name="connsiteX2" fmla="*/ 14122791 w 14190689"/>
                <a:gd name="connsiteY2" fmla="*/ 2256876 h 6638376"/>
                <a:gd name="connsiteX3" fmla="*/ 14179941 w 14190689"/>
                <a:gd name="connsiteY3" fmla="*/ 6638376 h 6638376"/>
                <a:gd name="connsiteX4" fmla="*/ 6741 w 14190689"/>
                <a:gd name="connsiteY4" fmla="*/ 0 h 6638376"/>
                <a:gd name="connsiteX0" fmla="*/ 23904 w 14207852"/>
                <a:gd name="connsiteY0" fmla="*/ 0 h 6638376"/>
                <a:gd name="connsiteX1" fmla="*/ 14101854 w 14207852"/>
                <a:gd name="connsiteY1" fmla="*/ 76200 h 6638376"/>
                <a:gd name="connsiteX2" fmla="*/ 14139954 w 14207852"/>
                <a:gd name="connsiteY2" fmla="*/ 2256876 h 6638376"/>
                <a:gd name="connsiteX3" fmla="*/ 14197104 w 14207852"/>
                <a:gd name="connsiteY3" fmla="*/ 6638376 h 6638376"/>
                <a:gd name="connsiteX4" fmla="*/ 23904 w 14207852"/>
                <a:gd name="connsiteY4" fmla="*/ 0 h 6638376"/>
                <a:gd name="connsiteX0" fmla="*/ 22947 w 14206895"/>
                <a:gd name="connsiteY0" fmla="*/ 0 h 6638376"/>
                <a:gd name="connsiteX1" fmla="*/ 14100897 w 14206895"/>
                <a:gd name="connsiteY1" fmla="*/ 76200 h 6638376"/>
                <a:gd name="connsiteX2" fmla="*/ 14138997 w 14206895"/>
                <a:gd name="connsiteY2" fmla="*/ 2256876 h 6638376"/>
                <a:gd name="connsiteX3" fmla="*/ 14196147 w 14206895"/>
                <a:gd name="connsiteY3" fmla="*/ 6638376 h 6638376"/>
                <a:gd name="connsiteX4" fmla="*/ 22947 w 14206895"/>
                <a:gd name="connsiteY4" fmla="*/ 0 h 6638376"/>
                <a:gd name="connsiteX0" fmla="*/ 20801 w 14204749"/>
                <a:gd name="connsiteY0" fmla="*/ 0 h 6638376"/>
                <a:gd name="connsiteX1" fmla="*/ 14098751 w 14204749"/>
                <a:gd name="connsiteY1" fmla="*/ 76200 h 6638376"/>
                <a:gd name="connsiteX2" fmla="*/ 14136851 w 14204749"/>
                <a:gd name="connsiteY2" fmla="*/ 2256876 h 6638376"/>
                <a:gd name="connsiteX3" fmla="*/ 14194001 w 14204749"/>
                <a:gd name="connsiteY3" fmla="*/ 6638376 h 6638376"/>
                <a:gd name="connsiteX4" fmla="*/ 20801 w 14204749"/>
                <a:gd name="connsiteY4" fmla="*/ 0 h 6638376"/>
                <a:gd name="connsiteX0" fmla="*/ 25864 w 14209812"/>
                <a:gd name="connsiteY0" fmla="*/ 0 h 6638376"/>
                <a:gd name="connsiteX1" fmla="*/ 14103814 w 14209812"/>
                <a:gd name="connsiteY1" fmla="*/ 76200 h 6638376"/>
                <a:gd name="connsiteX2" fmla="*/ 14141914 w 14209812"/>
                <a:gd name="connsiteY2" fmla="*/ 2256876 h 6638376"/>
                <a:gd name="connsiteX3" fmla="*/ 14199064 w 14209812"/>
                <a:gd name="connsiteY3" fmla="*/ 6638376 h 6638376"/>
                <a:gd name="connsiteX4" fmla="*/ 25864 w 14209812"/>
                <a:gd name="connsiteY4" fmla="*/ 0 h 6638376"/>
                <a:gd name="connsiteX0" fmla="*/ 26339 w 14210287"/>
                <a:gd name="connsiteY0" fmla="*/ 0 h 6638376"/>
                <a:gd name="connsiteX1" fmla="*/ 14104289 w 14210287"/>
                <a:gd name="connsiteY1" fmla="*/ 76200 h 6638376"/>
                <a:gd name="connsiteX2" fmla="*/ 14142389 w 14210287"/>
                <a:gd name="connsiteY2" fmla="*/ 2256876 h 6638376"/>
                <a:gd name="connsiteX3" fmla="*/ 14199539 w 14210287"/>
                <a:gd name="connsiteY3" fmla="*/ 6638376 h 6638376"/>
                <a:gd name="connsiteX4" fmla="*/ 26339 w 14210287"/>
                <a:gd name="connsiteY4" fmla="*/ 0 h 6638376"/>
                <a:gd name="connsiteX0" fmla="*/ 24954 w 15009002"/>
                <a:gd name="connsiteY0" fmla="*/ 0 h 6638376"/>
                <a:gd name="connsiteX1" fmla="*/ 14903004 w 15009002"/>
                <a:gd name="connsiteY1" fmla="*/ 76200 h 6638376"/>
                <a:gd name="connsiteX2" fmla="*/ 14941104 w 15009002"/>
                <a:gd name="connsiteY2" fmla="*/ 2256876 h 6638376"/>
                <a:gd name="connsiteX3" fmla="*/ 14998254 w 15009002"/>
                <a:gd name="connsiteY3" fmla="*/ 6638376 h 6638376"/>
                <a:gd name="connsiteX4" fmla="*/ 24954 w 15009002"/>
                <a:gd name="connsiteY4" fmla="*/ 0 h 6638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9002" h="6638376">
                  <a:moveTo>
                    <a:pt x="24954" y="0"/>
                  </a:moveTo>
                  <a:lnTo>
                    <a:pt x="14903004" y="76200"/>
                  </a:lnTo>
                  <a:lnTo>
                    <a:pt x="14941104" y="2256876"/>
                  </a:lnTo>
                  <a:cubicBezTo>
                    <a:pt x="14985554" y="4238076"/>
                    <a:pt x="15030004" y="3895176"/>
                    <a:pt x="14998254" y="6638376"/>
                  </a:cubicBezTo>
                  <a:cubicBezTo>
                    <a:pt x="14033054" y="-2864216"/>
                    <a:pt x="-686246" y="7368992"/>
                    <a:pt x="24954" y="0"/>
                  </a:cubicBezTo>
                  <a:close/>
                </a:path>
              </a:pathLst>
            </a:custGeom>
            <a:gradFill>
              <a:gsLst>
                <a:gs pos="9000">
                  <a:srgbClr val="EAE4D6"/>
                </a:gs>
                <a:gs pos="72000">
                  <a:srgbClr val="DCD2B9"/>
                </a:gs>
              </a:gsLst>
              <a:lin ang="81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5" name="-"/>
            <p:cNvSpPr/>
            <p:nvPr/>
          </p:nvSpPr>
          <p:spPr>
            <a:xfrm>
              <a:off x="922614" y="-57150"/>
              <a:ext cx="8705006" cy="4468691"/>
            </a:xfrm>
            <a:custGeom>
              <a:avLst/>
              <a:gdLst>
                <a:gd name="connsiteX0" fmla="*/ 0 w 10953750"/>
                <a:gd name="connsiteY0" fmla="*/ 0 h 4961976"/>
                <a:gd name="connsiteX1" fmla="*/ 10953750 w 10953750"/>
                <a:gd name="connsiteY1" fmla="*/ 0 h 4961976"/>
                <a:gd name="connsiteX2" fmla="*/ 10953750 w 10953750"/>
                <a:gd name="connsiteY2" fmla="*/ 4961976 h 4961976"/>
                <a:gd name="connsiteX3" fmla="*/ 0 w 10953750"/>
                <a:gd name="connsiteY3" fmla="*/ 4961976 h 4961976"/>
                <a:gd name="connsiteX4" fmla="*/ 0 w 10953750"/>
                <a:gd name="connsiteY4" fmla="*/ 0 h 4961976"/>
                <a:gd name="connsiteX0" fmla="*/ 0 w 10953750"/>
                <a:gd name="connsiteY0" fmla="*/ 0 h 5757842"/>
                <a:gd name="connsiteX1" fmla="*/ 10953750 w 10953750"/>
                <a:gd name="connsiteY1" fmla="*/ 0 h 5757842"/>
                <a:gd name="connsiteX2" fmla="*/ 10953750 w 10953750"/>
                <a:gd name="connsiteY2" fmla="*/ 4961976 h 5757842"/>
                <a:gd name="connsiteX3" fmla="*/ 0 w 10953750"/>
                <a:gd name="connsiteY3" fmla="*/ 4961976 h 5757842"/>
                <a:gd name="connsiteX4" fmla="*/ 0 w 10953750"/>
                <a:gd name="connsiteY4" fmla="*/ 0 h 5757842"/>
                <a:gd name="connsiteX0" fmla="*/ 0 w 10953750"/>
                <a:gd name="connsiteY0" fmla="*/ 0 h 5580520"/>
                <a:gd name="connsiteX1" fmla="*/ 10953750 w 10953750"/>
                <a:gd name="connsiteY1" fmla="*/ 0 h 5580520"/>
                <a:gd name="connsiteX2" fmla="*/ 10953750 w 10953750"/>
                <a:gd name="connsiteY2" fmla="*/ 4961976 h 5580520"/>
                <a:gd name="connsiteX3" fmla="*/ 2286000 w 10953750"/>
                <a:gd name="connsiteY3" fmla="*/ 4085676 h 5580520"/>
                <a:gd name="connsiteX4" fmla="*/ 0 w 10953750"/>
                <a:gd name="connsiteY4" fmla="*/ 0 h 5580520"/>
                <a:gd name="connsiteX0" fmla="*/ 0 w 14077950"/>
                <a:gd name="connsiteY0" fmla="*/ 0 h 5656720"/>
                <a:gd name="connsiteX1" fmla="*/ 14077950 w 14077950"/>
                <a:gd name="connsiteY1" fmla="*/ 76200 h 5656720"/>
                <a:gd name="connsiteX2" fmla="*/ 14077950 w 14077950"/>
                <a:gd name="connsiteY2" fmla="*/ 5038176 h 5656720"/>
                <a:gd name="connsiteX3" fmla="*/ 5410200 w 14077950"/>
                <a:gd name="connsiteY3" fmla="*/ 4161876 h 5656720"/>
                <a:gd name="connsiteX4" fmla="*/ 0 w 14077950"/>
                <a:gd name="connsiteY4" fmla="*/ 0 h 5656720"/>
                <a:gd name="connsiteX0" fmla="*/ 19551 w 14097501"/>
                <a:gd name="connsiteY0" fmla="*/ 0 h 5656720"/>
                <a:gd name="connsiteX1" fmla="*/ 14097501 w 14097501"/>
                <a:gd name="connsiteY1" fmla="*/ 76200 h 5656720"/>
                <a:gd name="connsiteX2" fmla="*/ 14097501 w 14097501"/>
                <a:gd name="connsiteY2" fmla="*/ 5038176 h 5656720"/>
                <a:gd name="connsiteX3" fmla="*/ 5429751 w 14097501"/>
                <a:gd name="connsiteY3" fmla="*/ 4161876 h 5656720"/>
                <a:gd name="connsiteX4" fmla="*/ 19551 w 14097501"/>
                <a:gd name="connsiteY4" fmla="*/ 0 h 5656720"/>
                <a:gd name="connsiteX0" fmla="*/ 14253 w 14092203"/>
                <a:gd name="connsiteY0" fmla="*/ 0 h 5502835"/>
                <a:gd name="connsiteX1" fmla="*/ 14092203 w 14092203"/>
                <a:gd name="connsiteY1" fmla="*/ 76200 h 5502835"/>
                <a:gd name="connsiteX2" fmla="*/ 14092203 w 14092203"/>
                <a:gd name="connsiteY2" fmla="*/ 5038176 h 5502835"/>
                <a:gd name="connsiteX3" fmla="*/ 6986553 w 14092203"/>
                <a:gd name="connsiteY3" fmla="*/ 2866476 h 5502835"/>
                <a:gd name="connsiteX4" fmla="*/ 14253 w 14092203"/>
                <a:gd name="connsiteY4" fmla="*/ 0 h 5502835"/>
                <a:gd name="connsiteX0" fmla="*/ 14253 w 14092203"/>
                <a:gd name="connsiteY0" fmla="*/ 0 h 5731963"/>
                <a:gd name="connsiteX1" fmla="*/ 14092203 w 14092203"/>
                <a:gd name="connsiteY1" fmla="*/ 76200 h 5731963"/>
                <a:gd name="connsiteX2" fmla="*/ 14092203 w 14092203"/>
                <a:gd name="connsiteY2" fmla="*/ 5038176 h 5731963"/>
                <a:gd name="connsiteX3" fmla="*/ 6986553 w 14092203"/>
                <a:gd name="connsiteY3" fmla="*/ 2866476 h 5731963"/>
                <a:gd name="connsiteX4" fmla="*/ 14253 w 14092203"/>
                <a:gd name="connsiteY4" fmla="*/ 0 h 5731963"/>
                <a:gd name="connsiteX0" fmla="*/ 15689 w 14093639"/>
                <a:gd name="connsiteY0" fmla="*/ 0 h 5731963"/>
                <a:gd name="connsiteX1" fmla="*/ 14093639 w 14093639"/>
                <a:gd name="connsiteY1" fmla="*/ 76200 h 5731963"/>
                <a:gd name="connsiteX2" fmla="*/ 14093639 w 14093639"/>
                <a:gd name="connsiteY2" fmla="*/ 5038176 h 5731963"/>
                <a:gd name="connsiteX3" fmla="*/ 6987989 w 14093639"/>
                <a:gd name="connsiteY3" fmla="*/ 2866476 h 5731963"/>
                <a:gd name="connsiteX4" fmla="*/ 15689 w 14093639"/>
                <a:gd name="connsiteY4" fmla="*/ 0 h 5731963"/>
                <a:gd name="connsiteX0" fmla="*/ 18017 w 14095967"/>
                <a:gd name="connsiteY0" fmla="*/ 0 h 5731963"/>
                <a:gd name="connsiteX1" fmla="*/ 14095967 w 14095967"/>
                <a:gd name="connsiteY1" fmla="*/ 76200 h 5731963"/>
                <a:gd name="connsiteX2" fmla="*/ 14095967 w 14095967"/>
                <a:gd name="connsiteY2" fmla="*/ 5038176 h 5731963"/>
                <a:gd name="connsiteX3" fmla="*/ 6990317 w 14095967"/>
                <a:gd name="connsiteY3" fmla="*/ 2866476 h 5731963"/>
                <a:gd name="connsiteX4" fmla="*/ 18017 w 14095967"/>
                <a:gd name="connsiteY4" fmla="*/ 0 h 5731963"/>
                <a:gd name="connsiteX0" fmla="*/ 11137 w 14089087"/>
                <a:gd name="connsiteY0" fmla="*/ 0 h 5738994"/>
                <a:gd name="connsiteX1" fmla="*/ 14089087 w 14089087"/>
                <a:gd name="connsiteY1" fmla="*/ 76200 h 5738994"/>
                <a:gd name="connsiteX2" fmla="*/ 14089087 w 14089087"/>
                <a:gd name="connsiteY2" fmla="*/ 5038176 h 5738994"/>
                <a:gd name="connsiteX3" fmla="*/ 9802837 w 14089087"/>
                <a:gd name="connsiteY3" fmla="*/ 2904576 h 5738994"/>
                <a:gd name="connsiteX4" fmla="*/ 11137 w 14089087"/>
                <a:gd name="connsiteY4" fmla="*/ 0 h 5738994"/>
                <a:gd name="connsiteX0" fmla="*/ 11137 w 14089087"/>
                <a:gd name="connsiteY0" fmla="*/ 0 h 5874604"/>
                <a:gd name="connsiteX1" fmla="*/ 14089087 w 14089087"/>
                <a:gd name="connsiteY1" fmla="*/ 76200 h 5874604"/>
                <a:gd name="connsiteX2" fmla="*/ 14089087 w 14089087"/>
                <a:gd name="connsiteY2" fmla="*/ 5038176 h 5874604"/>
                <a:gd name="connsiteX3" fmla="*/ 9802837 w 14089087"/>
                <a:gd name="connsiteY3" fmla="*/ 2904576 h 5874604"/>
                <a:gd name="connsiteX4" fmla="*/ 11137 w 14089087"/>
                <a:gd name="connsiteY4" fmla="*/ 0 h 5874604"/>
                <a:gd name="connsiteX0" fmla="*/ 11938 w 14089888"/>
                <a:gd name="connsiteY0" fmla="*/ 0 h 5874604"/>
                <a:gd name="connsiteX1" fmla="*/ 14089888 w 14089888"/>
                <a:gd name="connsiteY1" fmla="*/ 76200 h 5874604"/>
                <a:gd name="connsiteX2" fmla="*/ 14089888 w 14089888"/>
                <a:gd name="connsiteY2" fmla="*/ 5038176 h 5874604"/>
                <a:gd name="connsiteX3" fmla="*/ 9308338 w 14089888"/>
                <a:gd name="connsiteY3" fmla="*/ 2904576 h 5874604"/>
                <a:gd name="connsiteX4" fmla="*/ 11938 w 14089888"/>
                <a:gd name="connsiteY4" fmla="*/ 0 h 5874604"/>
                <a:gd name="connsiteX0" fmla="*/ 11938 w 14089888"/>
                <a:gd name="connsiteY0" fmla="*/ 0 h 4371404"/>
                <a:gd name="connsiteX1" fmla="*/ 14089888 w 14089888"/>
                <a:gd name="connsiteY1" fmla="*/ 76200 h 4371404"/>
                <a:gd name="connsiteX2" fmla="*/ 14089888 w 14089888"/>
                <a:gd name="connsiteY2" fmla="*/ 2333076 h 4371404"/>
                <a:gd name="connsiteX3" fmla="*/ 9308338 w 14089888"/>
                <a:gd name="connsiteY3" fmla="*/ 2904576 h 4371404"/>
                <a:gd name="connsiteX4" fmla="*/ 11938 w 14089888"/>
                <a:gd name="connsiteY4" fmla="*/ 0 h 4371404"/>
                <a:gd name="connsiteX0" fmla="*/ 7167 w 14096839"/>
                <a:gd name="connsiteY0" fmla="*/ 0 h 8675226"/>
                <a:gd name="connsiteX1" fmla="*/ 14085117 w 14096839"/>
                <a:gd name="connsiteY1" fmla="*/ 76200 h 8675226"/>
                <a:gd name="connsiteX2" fmla="*/ 14085117 w 14096839"/>
                <a:gd name="connsiteY2" fmla="*/ 2333076 h 8675226"/>
                <a:gd name="connsiteX3" fmla="*/ 13875567 w 14096839"/>
                <a:gd name="connsiteY3" fmla="*/ 8048076 h 8675226"/>
                <a:gd name="connsiteX4" fmla="*/ 7167 w 14096839"/>
                <a:gd name="connsiteY4" fmla="*/ 0 h 8675226"/>
                <a:gd name="connsiteX0" fmla="*/ 7167 w 14085117"/>
                <a:gd name="connsiteY0" fmla="*/ 0 h 8048076"/>
                <a:gd name="connsiteX1" fmla="*/ 14085117 w 14085117"/>
                <a:gd name="connsiteY1" fmla="*/ 76200 h 8048076"/>
                <a:gd name="connsiteX2" fmla="*/ 14085117 w 14085117"/>
                <a:gd name="connsiteY2" fmla="*/ 2333076 h 8048076"/>
                <a:gd name="connsiteX3" fmla="*/ 13875567 w 14085117"/>
                <a:gd name="connsiteY3" fmla="*/ 8048076 h 8048076"/>
                <a:gd name="connsiteX4" fmla="*/ 7167 w 14085117"/>
                <a:gd name="connsiteY4" fmla="*/ 0 h 8048076"/>
                <a:gd name="connsiteX0" fmla="*/ 6980 w 14180722"/>
                <a:gd name="connsiteY0" fmla="*/ 0 h 6638376"/>
                <a:gd name="connsiteX1" fmla="*/ 14084930 w 14180722"/>
                <a:gd name="connsiteY1" fmla="*/ 76200 h 6638376"/>
                <a:gd name="connsiteX2" fmla="*/ 14084930 w 14180722"/>
                <a:gd name="connsiteY2" fmla="*/ 2333076 h 6638376"/>
                <a:gd name="connsiteX3" fmla="*/ 14180180 w 14180722"/>
                <a:gd name="connsiteY3" fmla="*/ 6638376 h 6638376"/>
                <a:gd name="connsiteX4" fmla="*/ 6980 w 14180722"/>
                <a:gd name="connsiteY4" fmla="*/ 0 h 6638376"/>
                <a:gd name="connsiteX0" fmla="*/ 6980 w 14187273"/>
                <a:gd name="connsiteY0" fmla="*/ 0 h 6638376"/>
                <a:gd name="connsiteX1" fmla="*/ 14084930 w 14187273"/>
                <a:gd name="connsiteY1" fmla="*/ 76200 h 6638376"/>
                <a:gd name="connsiteX2" fmla="*/ 14084930 w 14187273"/>
                <a:gd name="connsiteY2" fmla="*/ 2333076 h 6638376"/>
                <a:gd name="connsiteX3" fmla="*/ 14180180 w 14187273"/>
                <a:gd name="connsiteY3" fmla="*/ 6638376 h 6638376"/>
                <a:gd name="connsiteX4" fmla="*/ 6980 w 14187273"/>
                <a:gd name="connsiteY4" fmla="*/ 0 h 6638376"/>
                <a:gd name="connsiteX0" fmla="*/ 6980 w 14190928"/>
                <a:gd name="connsiteY0" fmla="*/ 0 h 6638376"/>
                <a:gd name="connsiteX1" fmla="*/ 14084930 w 14190928"/>
                <a:gd name="connsiteY1" fmla="*/ 76200 h 6638376"/>
                <a:gd name="connsiteX2" fmla="*/ 14123030 w 14190928"/>
                <a:gd name="connsiteY2" fmla="*/ 2256876 h 6638376"/>
                <a:gd name="connsiteX3" fmla="*/ 14180180 w 14190928"/>
                <a:gd name="connsiteY3" fmla="*/ 6638376 h 6638376"/>
                <a:gd name="connsiteX4" fmla="*/ 6980 w 14190928"/>
                <a:gd name="connsiteY4" fmla="*/ 0 h 6638376"/>
                <a:gd name="connsiteX0" fmla="*/ 6741 w 14190689"/>
                <a:gd name="connsiteY0" fmla="*/ 0 h 6638376"/>
                <a:gd name="connsiteX1" fmla="*/ 14084691 w 14190689"/>
                <a:gd name="connsiteY1" fmla="*/ 76200 h 6638376"/>
                <a:gd name="connsiteX2" fmla="*/ 14122791 w 14190689"/>
                <a:gd name="connsiteY2" fmla="*/ 2256876 h 6638376"/>
                <a:gd name="connsiteX3" fmla="*/ 14179941 w 14190689"/>
                <a:gd name="connsiteY3" fmla="*/ 6638376 h 6638376"/>
                <a:gd name="connsiteX4" fmla="*/ 6741 w 14190689"/>
                <a:gd name="connsiteY4" fmla="*/ 0 h 6638376"/>
                <a:gd name="connsiteX0" fmla="*/ 23904 w 14207852"/>
                <a:gd name="connsiteY0" fmla="*/ 0 h 6638376"/>
                <a:gd name="connsiteX1" fmla="*/ 14101854 w 14207852"/>
                <a:gd name="connsiteY1" fmla="*/ 76200 h 6638376"/>
                <a:gd name="connsiteX2" fmla="*/ 14139954 w 14207852"/>
                <a:gd name="connsiteY2" fmla="*/ 2256876 h 6638376"/>
                <a:gd name="connsiteX3" fmla="*/ 14197104 w 14207852"/>
                <a:gd name="connsiteY3" fmla="*/ 6638376 h 6638376"/>
                <a:gd name="connsiteX4" fmla="*/ 23904 w 14207852"/>
                <a:gd name="connsiteY4" fmla="*/ 0 h 6638376"/>
                <a:gd name="connsiteX0" fmla="*/ 22947 w 14206895"/>
                <a:gd name="connsiteY0" fmla="*/ 0 h 6638376"/>
                <a:gd name="connsiteX1" fmla="*/ 14100897 w 14206895"/>
                <a:gd name="connsiteY1" fmla="*/ 76200 h 6638376"/>
                <a:gd name="connsiteX2" fmla="*/ 14138997 w 14206895"/>
                <a:gd name="connsiteY2" fmla="*/ 2256876 h 6638376"/>
                <a:gd name="connsiteX3" fmla="*/ 14196147 w 14206895"/>
                <a:gd name="connsiteY3" fmla="*/ 6638376 h 6638376"/>
                <a:gd name="connsiteX4" fmla="*/ 22947 w 14206895"/>
                <a:gd name="connsiteY4" fmla="*/ 0 h 6638376"/>
                <a:gd name="connsiteX0" fmla="*/ 20801 w 14204749"/>
                <a:gd name="connsiteY0" fmla="*/ 0 h 6638376"/>
                <a:gd name="connsiteX1" fmla="*/ 14098751 w 14204749"/>
                <a:gd name="connsiteY1" fmla="*/ 76200 h 6638376"/>
                <a:gd name="connsiteX2" fmla="*/ 14136851 w 14204749"/>
                <a:gd name="connsiteY2" fmla="*/ 2256876 h 6638376"/>
                <a:gd name="connsiteX3" fmla="*/ 14194001 w 14204749"/>
                <a:gd name="connsiteY3" fmla="*/ 6638376 h 6638376"/>
                <a:gd name="connsiteX4" fmla="*/ 20801 w 14204749"/>
                <a:gd name="connsiteY4" fmla="*/ 0 h 6638376"/>
                <a:gd name="connsiteX0" fmla="*/ 25864 w 14209812"/>
                <a:gd name="connsiteY0" fmla="*/ 0 h 6638376"/>
                <a:gd name="connsiteX1" fmla="*/ 14103814 w 14209812"/>
                <a:gd name="connsiteY1" fmla="*/ 76200 h 6638376"/>
                <a:gd name="connsiteX2" fmla="*/ 14141914 w 14209812"/>
                <a:gd name="connsiteY2" fmla="*/ 2256876 h 6638376"/>
                <a:gd name="connsiteX3" fmla="*/ 14199064 w 14209812"/>
                <a:gd name="connsiteY3" fmla="*/ 6638376 h 6638376"/>
                <a:gd name="connsiteX4" fmla="*/ 25864 w 14209812"/>
                <a:gd name="connsiteY4" fmla="*/ 0 h 6638376"/>
                <a:gd name="connsiteX0" fmla="*/ 26339 w 14210287"/>
                <a:gd name="connsiteY0" fmla="*/ 0 h 6638376"/>
                <a:gd name="connsiteX1" fmla="*/ 14104289 w 14210287"/>
                <a:gd name="connsiteY1" fmla="*/ 76200 h 6638376"/>
                <a:gd name="connsiteX2" fmla="*/ 14142389 w 14210287"/>
                <a:gd name="connsiteY2" fmla="*/ 2256876 h 6638376"/>
                <a:gd name="connsiteX3" fmla="*/ 14199539 w 14210287"/>
                <a:gd name="connsiteY3" fmla="*/ 6638376 h 6638376"/>
                <a:gd name="connsiteX4" fmla="*/ 26339 w 14210287"/>
                <a:gd name="connsiteY4" fmla="*/ 0 h 6638376"/>
                <a:gd name="connsiteX0" fmla="*/ 24954 w 15009002"/>
                <a:gd name="connsiteY0" fmla="*/ 0 h 6638376"/>
                <a:gd name="connsiteX1" fmla="*/ 14903004 w 15009002"/>
                <a:gd name="connsiteY1" fmla="*/ 76200 h 6638376"/>
                <a:gd name="connsiteX2" fmla="*/ 14941104 w 15009002"/>
                <a:gd name="connsiteY2" fmla="*/ 2256876 h 6638376"/>
                <a:gd name="connsiteX3" fmla="*/ 14998254 w 15009002"/>
                <a:gd name="connsiteY3" fmla="*/ 6638376 h 6638376"/>
                <a:gd name="connsiteX4" fmla="*/ 24954 w 15009002"/>
                <a:gd name="connsiteY4" fmla="*/ 0 h 6638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9002" h="6638376">
                  <a:moveTo>
                    <a:pt x="24954" y="0"/>
                  </a:moveTo>
                  <a:lnTo>
                    <a:pt x="14903004" y="76200"/>
                  </a:lnTo>
                  <a:lnTo>
                    <a:pt x="14941104" y="2256876"/>
                  </a:lnTo>
                  <a:cubicBezTo>
                    <a:pt x="14985554" y="4238076"/>
                    <a:pt x="15030004" y="3895176"/>
                    <a:pt x="14998254" y="6638376"/>
                  </a:cubicBezTo>
                  <a:cubicBezTo>
                    <a:pt x="14033054" y="-2864216"/>
                    <a:pt x="-686246" y="7368992"/>
                    <a:pt x="24954" y="0"/>
                  </a:cubicBezTo>
                  <a:close/>
                </a:path>
              </a:pathLst>
            </a:custGeom>
            <a:solidFill>
              <a:srgbClr val="BCA97A">
                <a:alpha val="4784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6" name="-"/>
            <p:cNvSpPr/>
            <p:nvPr/>
          </p:nvSpPr>
          <p:spPr>
            <a:xfrm>
              <a:off x="1359438" y="-57150"/>
              <a:ext cx="8241762" cy="3850162"/>
            </a:xfrm>
            <a:custGeom>
              <a:avLst/>
              <a:gdLst>
                <a:gd name="connsiteX0" fmla="*/ 0 w 10953750"/>
                <a:gd name="connsiteY0" fmla="*/ 0 h 4961976"/>
                <a:gd name="connsiteX1" fmla="*/ 10953750 w 10953750"/>
                <a:gd name="connsiteY1" fmla="*/ 0 h 4961976"/>
                <a:gd name="connsiteX2" fmla="*/ 10953750 w 10953750"/>
                <a:gd name="connsiteY2" fmla="*/ 4961976 h 4961976"/>
                <a:gd name="connsiteX3" fmla="*/ 0 w 10953750"/>
                <a:gd name="connsiteY3" fmla="*/ 4961976 h 4961976"/>
                <a:gd name="connsiteX4" fmla="*/ 0 w 10953750"/>
                <a:gd name="connsiteY4" fmla="*/ 0 h 4961976"/>
                <a:gd name="connsiteX0" fmla="*/ 0 w 10953750"/>
                <a:gd name="connsiteY0" fmla="*/ 0 h 5757842"/>
                <a:gd name="connsiteX1" fmla="*/ 10953750 w 10953750"/>
                <a:gd name="connsiteY1" fmla="*/ 0 h 5757842"/>
                <a:gd name="connsiteX2" fmla="*/ 10953750 w 10953750"/>
                <a:gd name="connsiteY2" fmla="*/ 4961976 h 5757842"/>
                <a:gd name="connsiteX3" fmla="*/ 0 w 10953750"/>
                <a:gd name="connsiteY3" fmla="*/ 4961976 h 5757842"/>
                <a:gd name="connsiteX4" fmla="*/ 0 w 10953750"/>
                <a:gd name="connsiteY4" fmla="*/ 0 h 5757842"/>
                <a:gd name="connsiteX0" fmla="*/ 0 w 10953750"/>
                <a:gd name="connsiteY0" fmla="*/ 0 h 5580520"/>
                <a:gd name="connsiteX1" fmla="*/ 10953750 w 10953750"/>
                <a:gd name="connsiteY1" fmla="*/ 0 h 5580520"/>
                <a:gd name="connsiteX2" fmla="*/ 10953750 w 10953750"/>
                <a:gd name="connsiteY2" fmla="*/ 4961976 h 5580520"/>
                <a:gd name="connsiteX3" fmla="*/ 2286000 w 10953750"/>
                <a:gd name="connsiteY3" fmla="*/ 4085676 h 5580520"/>
                <a:gd name="connsiteX4" fmla="*/ 0 w 10953750"/>
                <a:gd name="connsiteY4" fmla="*/ 0 h 5580520"/>
                <a:gd name="connsiteX0" fmla="*/ 0 w 14077950"/>
                <a:gd name="connsiteY0" fmla="*/ 0 h 5656720"/>
                <a:gd name="connsiteX1" fmla="*/ 14077950 w 14077950"/>
                <a:gd name="connsiteY1" fmla="*/ 76200 h 5656720"/>
                <a:gd name="connsiteX2" fmla="*/ 14077950 w 14077950"/>
                <a:gd name="connsiteY2" fmla="*/ 5038176 h 5656720"/>
                <a:gd name="connsiteX3" fmla="*/ 5410200 w 14077950"/>
                <a:gd name="connsiteY3" fmla="*/ 4161876 h 5656720"/>
                <a:gd name="connsiteX4" fmla="*/ 0 w 14077950"/>
                <a:gd name="connsiteY4" fmla="*/ 0 h 5656720"/>
                <a:gd name="connsiteX0" fmla="*/ 19551 w 14097501"/>
                <a:gd name="connsiteY0" fmla="*/ 0 h 5656720"/>
                <a:gd name="connsiteX1" fmla="*/ 14097501 w 14097501"/>
                <a:gd name="connsiteY1" fmla="*/ 76200 h 5656720"/>
                <a:gd name="connsiteX2" fmla="*/ 14097501 w 14097501"/>
                <a:gd name="connsiteY2" fmla="*/ 5038176 h 5656720"/>
                <a:gd name="connsiteX3" fmla="*/ 5429751 w 14097501"/>
                <a:gd name="connsiteY3" fmla="*/ 4161876 h 5656720"/>
                <a:gd name="connsiteX4" fmla="*/ 19551 w 14097501"/>
                <a:gd name="connsiteY4" fmla="*/ 0 h 5656720"/>
                <a:gd name="connsiteX0" fmla="*/ 14253 w 14092203"/>
                <a:gd name="connsiteY0" fmla="*/ 0 h 5502835"/>
                <a:gd name="connsiteX1" fmla="*/ 14092203 w 14092203"/>
                <a:gd name="connsiteY1" fmla="*/ 76200 h 5502835"/>
                <a:gd name="connsiteX2" fmla="*/ 14092203 w 14092203"/>
                <a:gd name="connsiteY2" fmla="*/ 5038176 h 5502835"/>
                <a:gd name="connsiteX3" fmla="*/ 6986553 w 14092203"/>
                <a:gd name="connsiteY3" fmla="*/ 2866476 h 5502835"/>
                <a:gd name="connsiteX4" fmla="*/ 14253 w 14092203"/>
                <a:gd name="connsiteY4" fmla="*/ 0 h 5502835"/>
                <a:gd name="connsiteX0" fmla="*/ 14253 w 14092203"/>
                <a:gd name="connsiteY0" fmla="*/ 0 h 5731963"/>
                <a:gd name="connsiteX1" fmla="*/ 14092203 w 14092203"/>
                <a:gd name="connsiteY1" fmla="*/ 76200 h 5731963"/>
                <a:gd name="connsiteX2" fmla="*/ 14092203 w 14092203"/>
                <a:gd name="connsiteY2" fmla="*/ 5038176 h 5731963"/>
                <a:gd name="connsiteX3" fmla="*/ 6986553 w 14092203"/>
                <a:gd name="connsiteY3" fmla="*/ 2866476 h 5731963"/>
                <a:gd name="connsiteX4" fmla="*/ 14253 w 14092203"/>
                <a:gd name="connsiteY4" fmla="*/ 0 h 5731963"/>
                <a:gd name="connsiteX0" fmla="*/ 15689 w 14093639"/>
                <a:gd name="connsiteY0" fmla="*/ 0 h 5731963"/>
                <a:gd name="connsiteX1" fmla="*/ 14093639 w 14093639"/>
                <a:gd name="connsiteY1" fmla="*/ 76200 h 5731963"/>
                <a:gd name="connsiteX2" fmla="*/ 14093639 w 14093639"/>
                <a:gd name="connsiteY2" fmla="*/ 5038176 h 5731963"/>
                <a:gd name="connsiteX3" fmla="*/ 6987989 w 14093639"/>
                <a:gd name="connsiteY3" fmla="*/ 2866476 h 5731963"/>
                <a:gd name="connsiteX4" fmla="*/ 15689 w 14093639"/>
                <a:gd name="connsiteY4" fmla="*/ 0 h 5731963"/>
                <a:gd name="connsiteX0" fmla="*/ 18017 w 14095967"/>
                <a:gd name="connsiteY0" fmla="*/ 0 h 5731963"/>
                <a:gd name="connsiteX1" fmla="*/ 14095967 w 14095967"/>
                <a:gd name="connsiteY1" fmla="*/ 76200 h 5731963"/>
                <a:gd name="connsiteX2" fmla="*/ 14095967 w 14095967"/>
                <a:gd name="connsiteY2" fmla="*/ 5038176 h 5731963"/>
                <a:gd name="connsiteX3" fmla="*/ 6990317 w 14095967"/>
                <a:gd name="connsiteY3" fmla="*/ 2866476 h 5731963"/>
                <a:gd name="connsiteX4" fmla="*/ 18017 w 14095967"/>
                <a:gd name="connsiteY4" fmla="*/ 0 h 5731963"/>
                <a:gd name="connsiteX0" fmla="*/ 11137 w 14089087"/>
                <a:gd name="connsiteY0" fmla="*/ 0 h 5738994"/>
                <a:gd name="connsiteX1" fmla="*/ 14089087 w 14089087"/>
                <a:gd name="connsiteY1" fmla="*/ 76200 h 5738994"/>
                <a:gd name="connsiteX2" fmla="*/ 14089087 w 14089087"/>
                <a:gd name="connsiteY2" fmla="*/ 5038176 h 5738994"/>
                <a:gd name="connsiteX3" fmla="*/ 9802837 w 14089087"/>
                <a:gd name="connsiteY3" fmla="*/ 2904576 h 5738994"/>
                <a:gd name="connsiteX4" fmla="*/ 11137 w 14089087"/>
                <a:gd name="connsiteY4" fmla="*/ 0 h 5738994"/>
                <a:gd name="connsiteX0" fmla="*/ 11137 w 14089087"/>
                <a:gd name="connsiteY0" fmla="*/ 0 h 5874604"/>
                <a:gd name="connsiteX1" fmla="*/ 14089087 w 14089087"/>
                <a:gd name="connsiteY1" fmla="*/ 76200 h 5874604"/>
                <a:gd name="connsiteX2" fmla="*/ 14089087 w 14089087"/>
                <a:gd name="connsiteY2" fmla="*/ 5038176 h 5874604"/>
                <a:gd name="connsiteX3" fmla="*/ 9802837 w 14089087"/>
                <a:gd name="connsiteY3" fmla="*/ 2904576 h 5874604"/>
                <a:gd name="connsiteX4" fmla="*/ 11137 w 14089087"/>
                <a:gd name="connsiteY4" fmla="*/ 0 h 5874604"/>
                <a:gd name="connsiteX0" fmla="*/ 11938 w 14089888"/>
                <a:gd name="connsiteY0" fmla="*/ 0 h 5874604"/>
                <a:gd name="connsiteX1" fmla="*/ 14089888 w 14089888"/>
                <a:gd name="connsiteY1" fmla="*/ 76200 h 5874604"/>
                <a:gd name="connsiteX2" fmla="*/ 14089888 w 14089888"/>
                <a:gd name="connsiteY2" fmla="*/ 5038176 h 5874604"/>
                <a:gd name="connsiteX3" fmla="*/ 9308338 w 14089888"/>
                <a:gd name="connsiteY3" fmla="*/ 2904576 h 5874604"/>
                <a:gd name="connsiteX4" fmla="*/ 11938 w 14089888"/>
                <a:gd name="connsiteY4" fmla="*/ 0 h 5874604"/>
                <a:gd name="connsiteX0" fmla="*/ 11938 w 14089888"/>
                <a:gd name="connsiteY0" fmla="*/ 0 h 4371404"/>
                <a:gd name="connsiteX1" fmla="*/ 14089888 w 14089888"/>
                <a:gd name="connsiteY1" fmla="*/ 76200 h 4371404"/>
                <a:gd name="connsiteX2" fmla="*/ 14089888 w 14089888"/>
                <a:gd name="connsiteY2" fmla="*/ 2333076 h 4371404"/>
                <a:gd name="connsiteX3" fmla="*/ 9308338 w 14089888"/>
                <a:gd name="connsiteY3" fmla="*/ 2904576 h 4371404"/>
                <a:gd name="connsiteX4" fmla="*/ 11938 w 14089888"/>
                <a:gd name="connsiteY4" fmla="*/ 0 h 4371404"/>
                <a:gd name="connsiteX0" fmla="*/ 7167 w 14096839"/>
                <a:gd name="connsiteY0" fmla="*/ 0 h 8675226"/>
                <a:gd name="connsiteX1" fmla="*/ 14085117 w 14096839"/>
                <a:gd name="connsiteY1" fmla="*/ 76200 h 8675226"/>
                <a:gd name="connsiteX2" fmla="*/ 14085117 w 14096839"/>
                <a:gd name="connsiteY2" fmla="*/ 2333076 h 8675226"/>
                <a:gd name="connsiteX3" fmla="*/ 13875567 w 14096839"/>
                <a:gd name="connsiteY3" fmla="*/ 8048076 h 8675226"/>
                <a:gd name="connsiteX4" fmla="*/ 7167 w 14096839"/>
                <a:gd name="connsiteY4" fmla="*/ 0 h 8675226"/>
                <a:gd name="connsiteX0" fmla="*/ 7167 w 14085117"/>
                <a:gd name="connsiteY0" fmla="*/ 0 h 8048076"/>
                <a:gd name="connsiteX1" fmla="*/ 14085117 w 14085117"/>
                <a:gd name="connsiteY1" fmla="*/ 76200 h 8048076"/>
                <a:gd name="connsiteX2" fmla="*/ 14085117 w 14085117"/>
                <a:gd name="connsiteY2" fmla="*/ 2333076 h 8048076"/>
                <a:gd name="connsiteX3" fmla="*/ 13875567 w 14085117"/>
                <a:gd name="connsiteY3" fmla="*/ 8048076 h 8048076"/>
                <a:gd name="connsiteX4" fmla="*/ 7167 w 14085117"/>
                <a:gd name="connsiteY4" fmla="*/ 0 h 8048076"/>
                <a:gd name="connsiteX0" fmla="*/ 6980 w 14180722"/>
                <a:gd name="connsiteY0" fmla="*/ 0 h 6638376"/>
                <a:gd name="connsiteX1" fmla="*/ 14084930 w 14180722"/>
                <a:gd name="connsiteY1" fmla="*/ 76200 h 6638376"/>
                <a:gd name="connsiteX2" fmla="*/ 14084930 w 14180722"/>
                <a:gd name="connsiteY2" fmla="*/ 2333076 h 6638376"/>
                <a:gd name="connsiteX3" fmla="*/ 14180180 w 14180722"/>
                <a:gd name="connsiteY3" fmla="*/ 6638376 h 6638376"/>
                <a:gd name="connsiteX4" fmla="*/ 6980 w 14180722"/>
                <a:gd name="connsiteY4" fmla="*/ 0 h 6638376"/>
                <a:gd name="connsiteX0" fmla="*/ 6980 w 14187273"/>
                <a:gd name="connsiteY0" fmla="*/ 0 h 6638376"/>
                <a:gd name="connsiteX1" fmla="*/ 14084930 w 14187273"/>
                <a:gd name="connsiteY1" fmla="*/ 76200 h 6638376"/>
                <a:gd name="connsiteX2" fmla="*/ 14084930 w 14187273"/>
                <a:gd name="connsiteY2" fmla="*/ 2333076 h 6638376"/>
                <a:gd name="connsiteX3" fmla="*/ 14180180 w 14187273"/>
                <a:gd name="connsiteY3" fmla="*/ 6638376 h 6638376"/>
                <a:gd name="connsiteX4" fmla="*/ 6980 w 14187273"/>
                <a:gd name="connsiteY4" fmla="*/ 0 h 6638376"/>
                <a:gd name="connsiteX0" fmla="*/ 6980 w 14190928"/>
                <a:gd name="connsiteY0" fmla="*/ 0 h 6638376"/>
                <a:gd name="connsiteX1" fmla="*/ 14084930 w 14190928"/>
                <a:gd name="connsiteY1" fmla="*/ 76200 h 6638376"/>
                <a:gd name="connsiteX2" fmla="*/ 14123030 w 14190928"/>
                <a:gd name="connsiteY2" fmla="*/ 2256876 h 6638376"/>
                <a:gd name="connsiteX3" fmla="*/ 14180180 w 14190928"/>
                <a:gd name="connsiteY3" fmla="*/ 6638376 h 6638376"/>
                <a:gd name="connsiteX4" fmla="*/ 6980 w 14190928"/>
                <a:gd name="connsiteY4" fmla="*/ 0 h 6638376"/>
                <a:gd name="connsiteX0" fmla="*/ 6741 w 14190689"/>
                <a:gd name="connsiteY0" fmla="*/ 0 h 6638376"/>
                <a:gd name="connsiteX1" fmla="*/ 14084691 w 14190689"/>
                <a:gd name="connsiteY1" fmla="*/ 76200 h 6638376"/>
                <a:gd name="connsiteX2" fmla="*/ 14122791 w 14190689"/>
                <a:gd name="connsiteY2" fmla="*/ 2256876 h 6638376"/>
                <a:gd name="connsiteX3" fmla="*/ 14179941 w 14190689"/>
                <a:gd name="connsiteY3" fmla="*/ 6638376 h 6638376"/>
                <a:gd name="connsiteX4" fmla="*/ 6741 w 14190689"/>
                <a:gd name="connsiteY4" fmla="*/ 0 h 6638376"/>
                <a:gd name="connsiteX0" fmla="*/ 23904 w 14207852"/>
                <a:gd name="connsiteY0" fmla="*/ 0 h 6638376"/>
                <a:gd name="connsiteX1" fmla="*/ 14101854 w 14207852"/>
                <a:gd name="connsiteY1" fmla="*/ 76200 h 6638376"/>
                <a:gd name="connsiteX2" fmla="*/ 14139954 w 14207852"/>
                <a:gd name="connsiteY2" fmla="*/ 2256876 h 6638376"/>
                <a:gd name="connsiteX3" fmla="*/ 14197104 w 14207852"/>
                <a:gd name="connsiteY3" fmla="*/ 6638376 h 6638376"/>
                <a:gd name="connsiteX4" fmla="*/ 23904 w 14207852"/>
                <a:gd name="connsiteY4" fmla="*/ 0 h 6638376"/>
                <a:gd name="connsiteX0" fmla="*/ 22947 w 14206895"/>
                <a:gd name="connsiteY0" fmla="*/ 0 h 6638376"/>
                <a:gd name="connsiteX1" fmla="*/ 14100897 w 14206895"/>
                <a:gd name="connsiteY1" fmla="*/ 76200 h 6638376"/>
                <a:gd name="connsiteX2" fmla="*/ 14138997 w 14206895"/>
                <a:gd name="connsiteY2" fmla="*/ 2256876 h 6638376"/>
                <a:gd name="connsiteX3" fmla="*/ 14196147 w 14206895"/>
                <a:gd name="connsiteY3" fmla="*/ 6638376 h 6638376"/>
                <a:gd name="connsiteX4" fmla="*/ 22947 w 14206895"/>
                <a:gd name="connsiteY4" fmla="*/ 0 h 6638376"/>
                <a:gd name="connsiteX0" fmla="*/ 20801 w 14204749"/>
                <a:gd name="connsiteY0" fmla="*/ 0 h 6638376"/>
                <a:gd name="connsiteX1" fmla="*/ 14098751 w 14204749"/>
                <a:gd name="connsiteY1" fmla="*/ 76200 h 6638376"/>
                <a:gd name="connsiteX2" fmla="*/ 14136851 w 14204749"/>
                <a:gd name="connsiteY2" fmla="*/ 2256876 h 6638376"/>
                <a:gd name="connsiteX3" fmla="*/ 14194001 w 14204749"/>
                <a:gd name="connsiteY3" fmla="*/ 6638376 h 6638376"/>
                <a:gd name="connsiteX4" fmla="*/ 20801 w 14204749"/>
                <a:gd name="connsiteY4" fmla="*/ 0 h 6638376"/>
                <a:gd name="connsiteX0" fmla="*/ 25864 w 14209812"/>
                <a:gd name="connsiteY0" fmla="*/ 0 h 6638376"/>
                <a:gd name="connsiteX1" fmla="*/ 14103814 w 14209812"/>
                <a:gd name="connsiteY1" fmla="*/ 76200 h 6638376"/>
                <a:gd name="connsiteX2" fmla="*/ 14141914 w 14209812"/>
                <a:gd name="connsiteY2" fmla="*/ 2256876 h 6638376"/>
                <a:gd name="connsiteX3" fmla="*/ 14199064 w 14209812"/>
                <a:gd name="connsiteY3" fmla="*/ 6638376 h 6638376"/>
                <a:gd name="connsiteX4" fmla="*/ 25864 w 14209812"/>
                <a:gd name="connsiteY4" fmla="*/ 0 h 6638376"/>
                <a:gd name="connsiteX0" fmla="*/ 26339 w 14210287"/>
                <a:gd name="connsiteY0" fmla="*/ 0 h 6638376"/>
                <a:gd name="connsiteX1" fmla="*/ 14104289 w 14210287"/>
                <a:gd name="connsiteY1" fmla="*/ 76200 h 6638376"/>
                <a:gd name="connsiteX2" fmla="*/ 14142389 w 14210287"/>
                <a:gd name="connsiteY2" fmla="*/ 2256876 h 6638376"/>
                <a:gd name="connsiteX3" fmla="*/ 14199539 w 14210287"/>
                <a:gd name="connsiteY3" fmla="*/ 6638376 h 6638376"/>
                <a:gd name="connsiteX4" fmla="*/ 26339 w 14210287"/>
                <a:gd name="connsiteY4" fmla="*/ 0 h 6638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0287" h="6638376">
                  <a:moveTo>
                    <a:pt x="26339" y="0"/>
                  </a:moveTo>
                  <a:lnTo>
                    <a:pt x="14104289" y="76200"/>
                  </a:lnTo>
                  <a:lnTo>
                    <a:pt x="14142389" y="2256876"/>
                  </a:lnTo>
                  <a:cubicBezTo>
                    <a:pt x="14186839" y="4238076"/>
                    <a:pt x="14231289" y="3895176"/>
                    <a:pt x="14199539" y="6638376"/>
                  </a:cubicBezTo>
                  <a:cubicBezTo>
                    <a:pt x="13234339" y="-2864216"/>
                    <a:pt x="-684861" y="7368992"/>
                    <a:pt x="26339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</p:grpSp>
      <p:sp>
        <p:nvSpPr>
          <p:cNvPr id="17" name="-"/>
          <p:cNvSpPr/>
          <p:nvPr/>
        </p:nvSpPr>
        <p:spPr>
          <a:xfrm>
            <a:off x="0" y="8392160"/>
            <a:ext cx="4978400" cy="1174247"/>
          </a:xfrm>
          <a:custGeom>
            <a:avLst/>
            <a:gdLst>
              <a:gd name="connsiteX0" fmla="*/ 0 w 1195754"/>
              <a:gd name="connsiteY0" fmla="*/ 756138 h 756138"/>
              <a:gd name="connsiteX1" fmla="*/ 597877 w 1195754"/>
              <a:gd name="connsiteY1" fmla="*/ 0 h 756138"/>
              <a:gd name="connsiteX2" fmla="*/ 1195754 w 1195754"/>
              <a:gd name="connsiteY2" fmla="*/ 756138 h 756138"/>
              <a:gd name="connsiteX3" fmla="*/ 0 w 1195754"/>
              <a:gd name="connsiteY3" fmla="*/ 756138 h 756138"/>
              <a:gd name="connsiteX0" fmla="*/ 0 w 1195754"/>
              <a:gd name="connsiteY0" fmla="*/ 1547445 h 1547445"/>
              <a:gd name="connsiteX1" fmla="*/ 0 w 1195754"/>
              <a:gd name="connsiteY1" fmla="*/ 0 h 1547445"/>
              <a:gd name="connsiteX2" fmla="*/ 1195754 w 1195754"/>
              <a:gd name="connsiteY2" fmla="*/ 1547445 h 1547445"/>
              <a:gd name="connsiteX3" fmla="*/ 0 w 1195754"/>
              <a:gd name="connsiteY3" fmla="*/ 1547445 h 1547445"/>
              <a:gd name="connsiteX0" fmla="*/ 0 w 1195754"/>
              <a:gd name="connsiteY0" fmla="*/ 1547445 h 1547445"/>
              <a:gd name="connsiteX1" fmla="*/ 0 w 1195754"/>
              <a:gd name="connsiteY1" fmla="*/ 0 h 1547445"/>
              <a:gd name="connsiteX2" fmla="*/ 1195754 w 1195754"/>
              <a:gd name="connsiteY2" fmla="*/ 1547445 h 1547445"/>
              <a:gd name="connsiteX3" fmla="*/ 0 w 1195754"/>
              <a:gd name="connsiteY3" fmla="*/ 1547445 h 1547445"/>
              <a:gd name="connsiteX0" fmla="*/ 0 w 1195754"/>
              <a:gd name="connsiteY0" fmla="*/ 1547445 h 1547445"/>
              <a:gd name="connsiteX1" fmla="*/ 0 w 1195754"/>
              <a:gd name="connsiteY1" fmla="*/ 0 h 1547445"/>
              <a:gd name="connsiteX2" fmla="*/ 1195754 w 1195754"/>
              <a:gd name="connsiteY2" fmla="*/ 1547445 h 1547445"/>
              <a:gd name="connsiteX3" fmla="*/ 0 w 1195754"/>
              <a:gd name="connsiteY3" fmla="*/ 1547445 h 1547445"/>
              <a:gd name="connsiteX0" fmla="*/ 0 w 1195754"/>
              <a:gd name="connsiteY0" fmla="*/ 948249 h 948249"/>
              <a:gd name="connsiteX1" fmla="*/ 0 w 1195754"/>
              <a:gd name="connsiteY1" fmla="*/ 0 h 948249"/>
              <a:gd name="connsiteX2" fmla="*/ 1195754 w 1195754"/>
              <a:gd name="connsiteY2" fmla="*/ 948249 h 948249"/>
              <a:gd name="connsiteX3" fmla="*/ 0 w 1195754"/>
              <a:gd name="connsiteY3" fmla="*/ 948249 h 948249"/>
              <a:gd name="connsiteX0" fmla="*/ 0 w 3485473"/>
              <a:gd name="connsiteY0" fmla="*/ 948249 h 948249"/>
              <a:gd name="connsiteX1" fmla="*/ 0 w 3485473"/>
              <a:gd name="connsiteY1" fmla="*/ 0 h 948249"/>
              <a:gd name="connsiteX2" fmla="*/ 3485473 w 3485473"/>
              <a:gd name="connsiteY2" fmla="*/ 875619 h 948249"/>
              <a:gd name="connsiteX3" fmla="*/ 0 w 3485473"/>
              <a:gd name="connsiteY3" fmla="*/ 948249 h 948249"/>
              <a:gd name="connsiteX0" fmla="*/ 0 w 3501479"/>
              <a:gd name="connsiteY0" fmla="*/ 948249 h 972459"/>
              <a:gd name="connsiteX1" fmla="*/ 0 w 3501479"/>
              <a:gd name="connsiteY1" fmla="*/ 0 h 972459"/>
              <a:gd name="connsiteX2" fmla="*/ 3501479 w 3501479"/>
              <a:gd name="connsiteY2" fmla="*/ 972459 h 972459"/>
              <a:gd name="connsiteX3" fmla="*/ 0 w 3501479"/>
              <a:gd name="connsiteY3" fmla="*/ 948249 h 972459"/>
              <a:gd name="connsiteX0" fmla="*/ 0 w 3501479"/>
              <a:gd name="connsiteY0" fmla="*/ 948249 h 972459"/>
              <a:gd name="connsiteX1" fmla="*/ 0 w 3501479"/>
              <a:gd name="connsiteY1" fmla="*/ 0 h 972459"/>
              <a:gd name="connsiteX2" fmla="*/ 3501479 w 3501479"/>
              <a:gd name="connsiteY2" fmla="*/ 972459 h 972459"/>
              <a:gd name="connsiteX3" fmla="*/ 0 w 3501479"/>
              <a:gd name="connsiteY3" fmla="*/ 948249 h 972459"/>
              <a:gd name="connsiteX0" fmla="*/ 0 w 2941303"/>
              <a:gd name="connsiteY0" fmla="*/ 948249 h 948249"/>
              <a:gd name="connsiteX1" fmla="*/ 0 w 2941303"/>
              <a:gd name="connsiteY1" fmla="*/ 0 h 948249"/>
              <a:gd name="connsiteX2" fmla="*/ 2941303 w 2941303"/>
              <a:gd name="connsiteY2" fmla="*/ 944791 h 948249"/>
              <a:gd name="connsiteX3" fmla="*/ 0 w 2941303"/>
              <a:gd name="connsiteY3" fmla="*/ 948249 h 948249"/>
              <a:gd name="connsiteX0" fmla="*/ 0 w 2941303"/>
              <a:gd name="connsiteY0" fmla="*/ 948249 h 948249"/>
              <a:gd name="connsiteX1" fmla="*/ 0 w 2941303"/>
              <a:gd name="connsiteY1" fmla="*/ 0 h 948249"/>
              <a:gd name="connsiteX2" fmla="*/ 2941303 w 2941303"/>
              <a:gd name="connsiteY2" fmla="*/ 944791 h 948249"/>
              <a:gd name="connsiteX3" fmla="*/ 0 w 2941303"/>
              <a:gd name="connsiteY3" fmla="*/ 948249 h 948249"/>
              <a:gd name="connsiteX0" fmla="*/ 0 w 2941303"/>
              <a:gd name="connsiteY0" fmla="*/ 948249 h 948249"/>
              <a:gd name="connsiteX1" fmla="*/ 0 w 2941303"/>
              <a:gd name="connsiteY1" fmla="*/ 0 h 948249"/>
              <a:gd name="connsiteX2" fmla="*/ 2941303 w 2941303"/>
              <a:gd name="connsiteY2" fmla="*/ 944791 h 948249"/>
              <a:gd name="connsiteX3" fmla="*/ 0 w 2941303"/>
              <a:gd name="connsiteY3" fmla="*/ 948249 h 948249"/>
              <a:gd name="connsiteX0" fmla="*/ 0 w 2950752"/>
              <a:gd name="connsiteY0" fmla="*/ 948249 h 948249"/>
              <a:gd name="connsiteX1" fmla="*/ 0 w 2950752"/>
              <a:gd name="connsiteY1" fmla="*/ 0 h 948249"/>
              <a:gd name="connsiteX2" fmla="*/ 2941303 w 2950752"/>
              <a:gd name="connsiteY2" fmla="*/ 944791 h 948249"/>
              <a:gd name="connsiteX3" fmla="*/ 0 w 2950752"/>
              <a:gd name="connsiteY3" fmla="*/ 948249 h 948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0752" h="948249">
                <a:moveTo>
                  <a:pt x="0" y="948249"/>
                </a:moveTo>
                <a:lnTo>
                  <a:pt x="0" y="0"/>
                </a:lnTo>
                <a:cubicBezTo>
                  <a:pt x="455869" y="681827"/>
                  <a:pt x="3129273" y="-228747"/>
                  <a:pt x="2941303" y="944791"/>
                </a:cubicBezTo>
                <a:lnTo>
                  <a:pt x="0" y="948249"/>
                </a:lnTo>
                <a:close/>
              </a:path>
            </a:pathLst>
          </a:custGeom>
          <a:solidFill>
            <a:srgbClr val="843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595"/>
          </a:p>
        </p:txBody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F8726B05-6B59-4A2A-AA57-1B67A0F3CB78}"/>
              </a:ext>
            </a:extLst>
          </p:cNvPr>
          <p:cNvSpPr txBox="1"/>
          <p:nvPr/>
        </p:nvSpPr>
        <p:spPr>
          <a:xfrm>
            <a:off x="380329" y="6599653"/>
            <a:ext cx="8654613" cy="15234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75000"/>
              </a:lnSpc>
            </a:pPr>
            <a:r>
              <a:rPr lang="en-US" sz="6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Donasi</a:t>
            </a:r>
            <a:r>
              <a:rPr lang="en-US" sz="6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 </a:t>
            </a:r>
            <a:r>
              <a:rPr lang="en-US" sz="6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Kemanusiaan</a:t>
            </a:r>
            <a:endParaRPr lang="en-US" sz="6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utura Md BT" panose="020B0602020204020303" pitchFamily="34" charset="0"/>
              <a:cs typeface="Aharoni" panose="02010803020104030203" pitchFamily="2" charset="-79"/>
            </a:endParaRPr>
          </a:p>
          <a:p>
            <a:pPr>
              <a:lnSpc>
                <a:spcPct val="75000"/>
              </a:lnSpc>
            </a:pPr>
            <a:r>
              <a:rPr lang="en-US" sz="6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Untuk</a:t>
            </a:r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 Indonesia</a:t>
            </a:r>
          </a:p>
        </p:txBody>
      </p:sp>
      <p:sp>
        <p:nvSpPr>
          <p:cNvPr id="21" name="Text 9">
            <a:extLst>
              <a:ext uri="{FF2B5EF4-FFF2-40B4-BE49-F238E27FC236}">
                <a16:creationId xmlns:a16="http://schemas.microsoft.com/office/drawing/2014/main" id="{504B25D5-7A95-4FC6-9586-07284A9D544D}"/>
              </a:ext>
            </a:extLst>
          </p:cNvPr>
          <p:cNvSpPr txBox="1"/>
          <p:nvPr/>
        </p:nvSpPr>
        <p:spPr>
          <a:xfrm>
            <a:off x="1656729" y="4665242"/>
            <a:ext cx="7355548" cy="1466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2400" b="1" dirty="0">
                <a:latin typeface="Aharoni" panose="02010803020104030203" pitchFamily="2" charset="-79"/>
                <a:cs typeface="Aharoni" panose="02010803020104030203" pitchFamily="2" charset="-79"/>
              </a:rPr>
              <a:t>No </a:t>
            </a:r>
            <a:r>
              <a:rPr lang="en-US" sz="2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Rekening</a:t>
            </a:r>
            <a:endParaRPr lang="en-US" sz="2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r">
              <a:lnSpc>
                <a:spcPct val="85000"/>
              </a:lnSpc>
            </a:pPr>
            <a:r>
              <a:rPr lang="en-US" sz="2400" b="1" dirty="0">
                <a:latin typeface="Aharoni" panose="02010803020104030203" pitchFamily="2" charset="-79"/>
                <a:cs typeface="Aharoni" panose="02010803020104030203" pitchFamily="2" charset="-79"/>
              </a:rPr>
              <a:t>Bank Syariah Indonesia</a:t>
            </a:r>
          </a:p>
          <a:p>
            <a:pPr algn="r">
              <a:lnSpc>
                <a:spcPct val="85000"/>
              </a:lnSpc>
            </a:pPr>
            <a:r>
              <a:rPr lang="en-US" sz="3200" b="1" dirty="0">
                <a:latin typeface="Aharoni" panose="02010803020104030203" pitchFamily="2" charset="-79"/>
                <a:cs typeface="Aharoni" panose="02010803020104030203" pitchFamily="2" charset="-79"/>
              </a:rPr>
              <a:t>7213077117</a:t>
            </a:r>
          </a:p>
          <a:p>
            <a:pPr algn="r">
              <a:lnSpc>
                <a:spcPct val="85000"/>
              </a:lnSpc>
            </a:pPr>
            <a:r>
              <a:rPr lang="en-US" sz="2400" b="1" dirty="0">
                <a:latin typeface="Aharoni" panose="02010803020104030203" pitchFamily="2" charset="-79"/>
                <a:cs typeface="Aharoni" panose="02010803020104030203" pitchFamily="2" charset="-79"/>
              </a:rPr>
              <a:t>An. Yayasan HTTB</a:t>
            </a:r>
            <a:endParaRPr lang="id-ID" sz="2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FC9CAB-221B-4501-AEBC-F3363FB26A69}"/>
              </a:ext>
            </a:extLst>
          </p:cNvPr>
          <p:cNvSpPr txBox="1"/>
          <p:nvPr/>
        </p:nvSpPr>
        <p:spPr>
          <a:xfrm>
            <a:off x="3054319" y="231748"/>
            <a:ext cx="585562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DONATE for</a:t>
            </a:r>
          </a:p>
          <a:p>
            <a:pPr algn="r"/>
            <a:r>
              <a:rPr lang="en-US" sz="8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CIANJUR</a:t>
            </a:r>
            <a:endParaRPr lang="en-ID" sz="88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ush Script MT" panose="03060802040406070304" pitchFamily="66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DCD601-5D2A-4028-A66B-DE6563E8FC4B}"/>
              </a:ext>
            </a:extLst>
          </p:cNvPr>
          <p:cNvSpPr txBox="1"/>
          <p:nvPr/>
        </p:nvSpPr>
        <p:spPr>
          <a:xfrm>
            <a:off x="-22665" y="8767816"/>
            <a:ext cx="9547665" cy="584775"/>
          </a:xfrm>
          <a:prstGeom prst="rect">
            <a:avLst/>
          </a:prstGeom>
          <a:solidFill>
            <a:schemeClr val="bg1">
              <a:alpha val="48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rial Rounded MT Bold" panose="020F0704030504030204" pitchFamily="34" charset="0"/>
              </a:rPr>
              <a:t>https://bit.ly/DonasiHTBB</a:t>
            </a:r>
            <a:endParaRPr lang="en-ID" sz="3200" b="1" dirty="0">
              <a:latin typeface="Arial Rounded MT Bold" panose="020F07040305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442566-65A1-4132-897C-9983480EC3A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3483" y="7887351"/>
            <a:ext cx="1466554" cy="146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973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-"/>
          <p:cNvSpPr/>
          <p:nvPr/>
        </p:nvSpPr>
        <p:spPr>
          <a:xfrm rot="5400000">
            <a:off x="-1383322" y="5616087"/>
            <a:ext cx="6940059" cy="4173418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0" name="-"/>
          <p:cNvSpPr/>
          <p:nvPr/>
        </p:nvSpPr>
        <p:spPr>
          <a:xfrm rot="5400000">
            <a:off x="-258275" y="4394682"/>
            <a:ext cx="4689962" cy="3181129"/>
          </a:xfrm>
          <a:prstGeom prst="triangle">
            <a:avLst/>
          </a:prstGeom>
          <a:solidFill>
            <a:schemeClr val="accent1">
              <a:lumMod val="20000"/>
              <a:lumOff val="80000"/>
              <a:alpha val="4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-"/>
          <p:cNvSpPr/>
          <p:nvPr/>
        </p:nvSpPr>
        <p:spPr>
          <a:xfrm rot="5400000">
            <a:off x="-720520" y="6114484"/>
            <a:ext cx="5282467" cy="3176622"/>
          </a:xfrm>
          <a:prstGeom prst="triangle">
            <a:avLst/>
          </a:prstGeom>
          <a:solidFill>
            <a:schemeClr val="accent1">
              <a:lumMod val="75000"/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-"/>
          <p:cNvSpPr/>
          <p:nvPr/>
        </p:nvSpPr>
        <p:spPr>
          <a:xfrm rot="5400000">
            <a:off x="504094" y="5323016"/>
            <a:ext cx="4372706" cy="2965939"/>
          </a:xfrm>
          <a:prstGeom prst="triangle">
            <a:avLst/>
          </a:prstGeom>
          <a:solidFill>
            <a:schemeClr val="accent1">
              <a:lumMod val="40000"/>
              <a:lumOff val="60000"/>
              <a:alpha val="9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text 6">
            <a:extLst>
              <a:ext uri="{FF2B5EF4-FFF2-40B4-BE49-F238E27FC236}">
                <a16:creationId xmlns:a16="http://schemas.microsoft.com/office/drawing/2014/main" id="{D23E7CA5-646C-4E4D-B0FC-13A17BCBA25E}"/>
              </a:ext>
            </a:extLst>
          </p:cNvPr>
          <p:cNvSpPr txBox="1"/>
          <p:nvPr/>
        </p:nvSpPr>
        <p:spPr>
          <a:xfrm>
            <a:off x="444952" y="308752"/>
            <a:ext cx="8654613" cy="15234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75000"/>
              </a:lnSpc>
            </a:pPr>
            <a:r>
              <a:rPr lang="en-US" sz="6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Donasi</a:t>
            </a:r>
            <a:r>
              <a:rPr lang="en-US" sz="6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 </a:t>
            </a:r>
            <a:r>
              <a:rPr lang="en-US" sz="6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Kemanusiaan</a:t>
            </a:r>
            <a:endParaRPr lang="en-US" sz="6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utura Md BT" panose="020B0602020204020303" pitchFamily="34" charset="0"/>
              <a:cs typeface="Aharoni" panose="02010803020104030203" pitchFamily="2" charset="-79"/>
            </a:endParaRPr>
          </a:p>
          <a:p>
            <a:pPr algn="ctr">
              <a:lnSpc>
                <a:spcPct val="75000"/>
              </a:lnSpc>
            </a:pPr>
            <a:r>
              <a:rPr lang="en-US" sz="6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Untuk</a:t>
            </a:r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 Indonesia</a:t>
            </a:r>
          </a:p>
        </p:txBody>
      </p:sp>
      <p:sp>
        <p:nvSpPr>
          <p:cNvPr id="14" name="Text 9">
            <a:extLst>
              <a:ext uri="{FF2B5EF4-FFF2-40B4-BE49-F238E27FC236}">
                <a16:creationId xmlns:a16="http://schemas.microsoft.com/office/drawing/2014/main" id="{C1803EA2-B617-4E89-A654-FEE44666FB5F}"/>
              </a:ext>
            </a:extLst>
          </p:cNvPr>
          <p:cNvSpPr txBox="1"/>
          <p:nvPr/>
        </p:nvSpPr>
        <p:spPr>
          <a:xfrm>
            <a:off x="9758" y="7698550"/>
            <a:ext cx="9525000" cy="1829090"/>
          </a:xfrm>
          <a:prstGeom prst="rect">
            <a:avLst/>
          </a:prstGeom>
          <a:solidFill>
            <a:schemeClr val="accent3">
              <a:lumMod val="20000"/>
              <a:lumOff val="80000"/>
              <a:alpha val="56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2400" b="1" dirty="0">
                <a:latin typeface="Aharoni" panose="02010803020104030203" pitchFamily="2" charset="-79"/>
                <a:cs typeface="Aharoni" panose="02010803020104030203" pitchFamily="2" charset="-79"/>
              </a:rPr>
              <a:t>No </a:t>
            </a:r>
            <a:r>
              <a:rPr lang="en-US" sz="2400" b="1" dirty="0" err="1">
                <a:latin typeface="Aharoni" panose="02010803020104030203" pitchFamily="2" charset="-79"/>
                <a:cs typeface="Aharoni" panose="02010803020104030203" pitchFamily="2" charset="-79"/>
              </a:rPr>
              <a:t>Rekening</a:t>
            </a:r>
            <a:endParaRPr lang="en-US" sz="2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>
              <a:lnSpc>
                <a:spcPct val="85000"/>
              </a:lnSpc>
            </a:pPr>
            <a:r>
              <a:rPr lang="en-US" sz="2400" b="1" dirty="0">
                <a:latin typeface="Aharoni" panose="02010803020104030203" pitchFamily="2" charset="-79"/>
                <a:cs typeface="Aharoni" panose="02010803020104030203" pitchFamily="2" charset="-79"/>
              </a:rPr>
              <a:t>Bank Syariah Indonesia</a:t>
            </a:r>
          </a:p>
          <a:p>
            <a:pPr algn="ctr">
              <a:lnSpc>
                <a:spcPct val="85000"/>
              </a:lnSpc>
            </a:pPr>
            <a:r>
              <a:rPr lang="en-US" sz="3200" b="1" dirty="0">
                <a:latin typeface="Aharoni" panose="02010803020104030203" pitchFamily="2" charset="-79"/>
                <a:cs typeface="Aharoni" panose="02010803020104030203" pitchFamily="2" charset="-79"/>
              </a:rPr>
              <a:t>7213077117</a:t>
            </a:r>
          </a:p>
          <a:p>
            <a:pPr algn="ctr">
              <a:lnSpc>
                <a:spcPct val="85000"/>
              </a:lnSpc>
            </a:pPr>
            <a:r>
              <a:rPr lang="en-US" sz="2400" b="1" dirty="0">
                <a:latin typeface="Aharoni" panose="02010803020104030203" pitchFamily="2" charset="-79"/>
                <a:cs typeface="Aharoni" panose="02010803020104030203" pitchFamily="2" charset="-79"/>
              </a:rPr>
              <a:t>An. Yayasan HTTB</a:t>
            </a:r>
          </a:p>
          <a:p>
            <a:pPr algn="ctr">
              <a:lnSpc>
                <a:spcPct val="85000"/>
              </a:lnSpc>
            </a:pPr>
            <a:r>
              <a:rPr lang="en-US" sz="2400" dirty="0">
                <a:latin typeface="Bahnschrift SemiBold SemiConden" panose="020B0502040204020203" pitchFamily="34" charset="0"/>
              </a:rPr>
              <a:t>https://bit.ly/DonasiHTBB</a:t>
            </a:r>
            <a:endParaRPr lang="id-ID" sz="2400" b="1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703E04-FE70-487D-94CB-2599BF5266D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75" y="7779829"/>
            <a:ext cx="1823586" cy="175484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C46057C-1756-49E1-A9F3-644515ADCE67}"/>
              </a:ext>
            </a:extLst>
          </p:cNvPr>
          <p:cNvSpPr txBox="1"/>
          <p:nvPr/>
        </p:nvSpPr>
        <p:spPr>
          <a:xfrm>
            <a:off x="588561" y="3211202"/>
            <a:ext cx="825064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Mari bantu </a:t>
            </a:r>
            <a:r>
              <a:rPr lang="en-US" sz="660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saudara-saudara</a:t>
            </a:r>
            <a:r>
              <a:rPr lang="en-US" sz="6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 </a:t>
            </a:r>
            <a:r>
              <a:rPr lang="en-US" sz="660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kita</a:t>
            </a:r>
            <a:r>
              <a:rPr lang="en-US" sz="6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 di </a:t>
            </a:r>
            <a:r>
              <a:rPr lang="en-US" sz="6600" dirty="0" err="1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Cianjur</a:t>
            </a:r>
            <a:endParaRPr lang="en-ID" sz="66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2436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-"/>
          <p:cNvSpPr/>
          <p:nvPr/>
        </p:nvSpPr>
        <p:spPr>
          <a:xfrm>
            <a:off x="-6263" y="6019800"/>
            <a:ext cx="9608206" cy="3505200"/>
          </a:xfrm>
          <a:custGeom>
            <a:avLst/>
            <a:gdLst>
              <a:gd name="connsiteX0" fmla="*/ 0 w 5543550"/>
              <a:gd name="connsiteY0" fmla="*/ 0 h 7974013"/>
              <a:gd name="connsiteX1" fmla="*/ 5543550 w 5543550"/>
              <a:gd name="connsiteY1" fmla="*/ 0 h 7974013"/>
              <a:gd name="connsiteX2" fmla="*/ 5543550 w 5543550"/>
              <a:gd name="connsiteY2" fmla="*/ 7974013 h 7974013"/>
              <a:gd name="connsiteX3" fmla="*/ 0 w 5543550"/>
              <a:gd name="connsiteY3" fmla="*/ 7974013 h 7974013"/>
              <a:gd name="connsiteX4" fmla="*/ 0 w 5543550"/>
              <a:gd name="connsiteY4" fmla="*/ 0 h 7974013"/>
              <a:gd name="connsiteX0" fmla="*/ 0 w 6772275"/>
              <a:gd name="connsiteY0" fmla="*/ 0 h 8002588"/>
              <a:gd name="connsiteX1" fmla="*/ 5543550 w 6772275"/>
              <a:gd name="connsiteY1" fmla="*/ 0 h 8002588"/>
              <a:gd name="connsiteX2" fmla="*/ 6772275 w 6772275"/>
              <a:gd name="connsiteY2" fmla="*/ 8002588 h 8002588"/>
              <a:gd name="connsiteX3" fmla="*/ 0 w 6772275"/>
              <a:gd name="connsiteY3" fmla="*/ 7974013 h 8002588"/>
              <a:gd name="connsiteX4" fmla="*/ 0 w 6772275"/>
              <a:gd name="connsiteY4" fmla="*/ 0 h 8002588"/>
              <a:gd name="connsiteX0" fmla="*/ 0 w 12371272"/>
              <a:gd name="connsiteY0" fmla="*/ 786640 h 8789228"/>
              <a:gd name="connsiteX1" fmla="*/ 12371272 w 12371272"/>
              <a:gd name="connsiteY1" fmla="*/ 0 h 8789228"/>
              <a:gd name="connsiteX2" fmla="*/ 6772275 w 12371272"/>
              <a:gd name="connsiteY2" fmla="*/ 8789228 h 8789228"/>
              <a:gd name="connsiteX3" fmla="*/ 0 w 12371272"/>
              <a:gd name="connsiteY3" fmla="*/ 8760653 h 8789228"/>
              <a:gd name="connsiteX4" fmla="*/ 0 w 12371272"/>
              <a:gd name="connsiteY4" fmla="*/ 786640 h 8789228"/>
              <a:gd name="connsiteX0" fmla="*/ 0 w 7914855"/>
              <a:gd name="connsiteY0" fmla="*/ 49165 h 8051753"/>
              <a:gd name="connsiteX1" fmla="*/ 7914855 w 7914855"/>
              <a:gd name="connsiteY1" fmla="*/ 0 h 8051753"/>
              <a:gd name="connsiteX2" fmla="*/ 6772275 w 7914855"/>
              <a:gd name="connsiteY2" fmla="*/ 8051753 h 8051753"/>
              <a:gd name="connsiteX3" fmla="*/ 0 w 7914855"/>
              <a:gd name="connsiteY3" fmla="*/ 8023178 h 8051753"/>
              <a:gd name="connsiteX4" fmla="*/ 0 w 7914855"/>
              <a:gd name="connsiteY4" fmla="*/ 49165 h 8051753"/>
              <a:gd name="connsiteX0" fmla="*/ 0 w 12455229"/>
              <a:gd name="connsiteY0" fmla="*/ 49165 h 8023178"/>
              <a:gd name="connsiteX1" fmla="*/ 7914855 w 12455229"/>
              <a:gd name="connsiteY1" fmla="*/ 0 h 8023178"/>
              <a:gd name="connsiteX2" fmla="*/ 12455229 w 12455229"/>
              <a:gd name="connsiteY2" fmla="*/ 332851 h 8023178"/>
              <a:gd name="connsiteX3" fmla="*/ 0 w 12455229"/>
              <a:gd name="connsiteY3" fmla="*/ 8023178 h 8023178"/>
              <a:gd name="connsiteX4" fmla="*/ 0 w 12455229"/>
              <a:gd name="connsiteY4" fmla="*/ 49165 h 8023178"/>
              <a:gd name="connsiteX0" fmla="*/ 0 w 12455229"/>
              <a:gd name="connsiteY0" fmla="*/ 49165 h 8023178"/>
              <a:gd name="connsiteX1" fmla="*/ 7914855 w 12455229"/>
              <a:gd name="connsiteY1" fmla="*/ 0 h 8023178"/>
              <a:gd name="connsiteX2" fmla="*/ 8217798 w 12455229"/>
              <a:gd name="connsiteY2" fmla="*/ 2059654 h 8023178"/>
              <a:gd name="connsiteX3" fmla="*/ 12455229 w 12455229"/>
              <a:gd name="connsiteY3" fmla="*/ 332851 h 8023178"/>
              <a:gd name="connsiteX4" fmla="*/ 0 w 12455229"/>
              <a:gd name="connsiteY4" fmla="*/ 8023178 h 8023178"/>
              <a:gd name="connsiteX5" fmla="*/ 0 w 12455229"/>
              <a:gd name="connsiteY5" fmla="*/ 49165 h 8023178"/>
              <a:gd name="connsiteX0" fmla="*/ 0 w 12455229"/>
              <a:gd name="connsiteY0" fmla="*/ 49165 h 8023178"/>
              <a:gd name="connsiteX1" fmla="*/ 7914855 w 12455229"/>
              <a:gd name="connsiteY1" fmla="*/ 0 h 8023178"/>
              <a:gd name="connsiteX2" fmla="*/ 8217798 w 12455229"/>
              <a:gd name="connsiteY2" fmla="*/ 2059654 h 8023178"/>
              <a:gd name="connsiteX3" fmla="*/ 9648758 w 12455229"/>
              <a:gd name="connsiteY3" fmla="*/ 240550 h 8023178"/>
              <a:gd name="connsiteX4" fmla="*/ 12455229 w 12455229"/>
              <a:gd name="connsiteY4" fmla="*/ 332851 h 8023178"/>
              <a:gd name="connsiteX5" fmla="*/ 0 w 12455229"/>
              <a:gd name="connsiteY5" fmla="*/ 8023178 h 8023178"/>
              <a:gd name="connsiteX6" fmla="*/ 0 w 12455229"/>
              <a:gd name="connsiteY6" fmla="*/ 49165 h 8023178"/>
              <a:gd name="connsiteX0" fmla="*/ 0 w 12496114"/>
              <a:gd name="connsiteY0" fmla="*/ 1032465 h 8023178"/>
              <a:gd name="connsiteX1" fmla="*/ 7955740 w 12496114"/>
              <a:gd name="connsiteY1" fmla="*/ 0 h 8023178"/>
              <a:gd name="connsiteX2" fmla="*/ 8258683 w 12496114"/>
              <a:gd name="connsiteY2" fmla="*/ 2059654 h 8023178"/>
              <a:gd name="connsiteX3" fmla="*/ 9689643 w 12496114"/>
              <a:gd name="connsiteY3" fmla="*/ 240550 h 8023178"/>
              <a:gd name="connsiteX4" fmla="*/ 12496114 w 12496114"/>
              <a:gd name="connsiteY4" fmla="*/ 332851 h 8023178"/>
              <a:gd name="connsiteX5" fmla="*/ 40885 w 12496114"/>
              <a:gd name="connsiteY5" fmla="*/ 8023178 h 8023178"/>
              <a:gd name="connsiteX6" fmla="*/ 0 w 12496114"/>
              <a:gd name="connsiteY6" fmla="*/ 1032465 h 8023178"/>
              <a:gd name="connsiteX0" fmla="*/ 0 w 12496114"/>
              <a:gd name="connsiteY0" fmla="*/ 1524115 h 8514828"/>
              <a:gd name="connsiteX1" fmla="*/ 8201047 w 12496114"/>
              <a:gd name="connsiteY1" fmla="*/ 0 h 8514828"/>
              <a:gd name="connsiteX2" fmla="*/ 8258683 w 12496114"/>
              <a:gd name="connsiteY2" fmla="*/ 2551304 h 8514828"/>
              <a:gd name="connsiteX3" fmla="*/ 9689643 w 12496114"/>
              <a:gd name="connsiteY3" fmla="*/ 732200 h 8514828"/>
              <a:gd name="connsiteX4" fmla="*/ 12496114 w 12496114"/>
              <a:gd name="connsiteY4" fmla="*/ 824501 h 8514828"/>
              <a:gd name="connsiteX5" fmla="*/ 40885 w 12496114"/>
              <a:gd name="connsiteY5" fmla="*/ 8514828 h 8514828"/>
              <a:gd name="connsiteX6" fmla="*/ 0 w 12496114"/>
              <a:gd name="connsiteY6" fmla="*/ 1524115 h 8514828"/>
              <a:gd name="connsiteX0" fmla="*/ 0 w 12496114"/>
              <a:gd name="connsiteY0" fmla="*/ 1524115 h 8514828"/>
              <a:gd name="connsiteX1" fmla="*/ 8201047 w 12496114"/>
              <a:gd name="connsiteY1" fmla="*/ 0 h 8514828"/>
              <a:gd name="connsiteX2" fmla="*/ 8340452 w 12496114"/>
              <a:gd name="connsiteY2" fmla="*/ 1273014 h 8514828"/>
              <a:gd name="connsiteX3" fmla="*/ 9689643 w 12496114"/>
              <a:gd name="connsiteY3" fmla="*/ 732200 h 8514828"/>
              <a:gd name="connsiteX4" fmla="*/ 12496114 w 12496114"/>
              <a:gd name="connsiteY4" fmla="*/ 824501 h 8514828"/>
              <a:gd name="connsiteX5" fmla="*/ 40885 w 12496114"/>
              <a:gd name="connsiteY5" fmla="*/ 8514828 h 8514828"/>
              <a:gd name="connsiteX6" fmla="*/ 0 w 12496114"/>
              <a:gd name="connsiteY6" fmla="*/ 1524115 h 8514828"/>
              <a:gd name="connsiteX0" fmla="*/ 0 w 12496114"/>
              <a:gd name="connsiteY0" fmla="*/ 1524115 h 8514828"/>
              <a:gd name="connsiteX1" fmla="*/ 8201047 w 12496114"/>
              <a:gd name="connsiteY1" fmla="*/ 0 h 8514828"/>
              <a:gd name="connsiteX2" fmla="*/ 8340452 w 12496114"/>
              <a:gd name="connsiteY2" fmla="*/ 1273014 h 8514828"/>
              <a:gd name="connsiteX3" fmla="*/ 9975835 w 12496114"/>
              <a:gd name="connsiteY3" fmla="*/ 93055 h 8514828"/>
              <a:gd name="connsiteX4" fmla="*/ 12496114 w 12496114"/>
              <a:gd name="connsiteY4" fmla="*/ 824501 h 8514828"/>
              <a:gd name="connsiteX5" fmla="*/ 40885 w 12496114"/>
              <a:gd name="connsiteY5" fmla="*/ 8514828 h 8514828"/>
              <a:gd name="connsiteX6" fmla="*/ 0 w 12496114"/>
              <a:gd name="connsiteY6" fmla="*/ 1524115 h 8514828"/>
              <a:gd name="connsiteX0" fmla="*/ 0 w 12782306"/>
              <a:gd name="connsiteY0" fmla="*/ 2076234 h 9066947"/>
              <a:gd name="connsiteX1" fmla="*/ 8201047 w 12782306"/>
              <a:gd name="connsiteY1" fmla="*/ 552119 h 9066947"/>
              <a:gd name="connsiteX2" fmla="*/ 8340452 w 12782306"/>
              <a:gd name="connsiteY2" fmla="*/ 1825133 h 9066947"/>
              <a:gd name="connsiteX3" fmla="*/ 9975835 w 12782306"/>
              <a:gd name="connsiteY3" fmla="*/ 645174 h 9066947"/>
              <a:gd name="connsiteX4" fmla="*/ 12782306 w 12782306"/>
              <a:gd name="connsiteY4" fmla="*/ 0 h 9066947"/>
              <a:gd name="connsiteX5" fmla="*/ 40885 w 12782306"/>
              <a:gd name="connsiteY5" fmla="*/ 9066947 h 9066947"/>
              <a:gd name="connsiteX6" fmla="*/ 0 w 12782306"/>
              <a:gd name="connsiteY6" fmla="*/ 2076234 h 9066947"/>
              <a:gd name="connsiteX0" fmla="*/ 0 w 13247597"/>
              <a:gd name="connsiteY0" fmla="*/ 2076234 h 9066947"/>
              <a:gd name="connsiteX1" fmla="*/ 8201047 w 13247597"/>
              <a:gd name="connsiteY1" fmla="*/ 552119 h 9066947"/>
              <a:gd name="connsiteX2" fmla="*/ 8340452 w 13247597"/>
              <a:gd name="connsiteY2" fmla="*/ 1825133 h 9066947"/>
              <a:gd name="connsiteX3" fmla="*/ 9975835 w 13247597"/>
              <a:gd name="connsiteY3" fmla="*/ 645174 h 9066947"/>
              <a:gd name="connsiteX4" fmla="*/ 12782306 w 13247597"/>
              <a:gd name="connsiteY4" fmla="*/ 0 h 9066947"/>
              <a:gd name="connsiteX5" fmla="*/ 12633332 w 13247597"/>
              <a:gd name="connsiteY5" fmla="*/ 7724933 h 9066947"/>
              <a:gd name="connsiteX6" fmla="*/ 40885 w 13247597"/>
              <a:gd name="connsiteY6" fmla="*/ 9066947 h 9066947"/>
              <a:gd name="connsiteX7" fmla="*/ 0 w 13247597"/>
              <a:gd name="connsiteY7" fmla="*/ 2076234 h 9066947"/>
              <a:gd name="connsiteX0" fmla="*/ 0 w 12782306"/>
              <a:gd name="connsiteY0" fmla="*/ 2076234 h 9066947"/>
              <a:gd name="connsiteX1" fmla="*/ 8201047 w 12782306"/>
              <a:gd name="connsiteY1" fmla="*/ 552119 h 9066947"/>
              <a:gd name="connsiteX2" fmla="*/ 8340452 w 12782306"/>
              <a:gd name="connsiteY2" fmla="*/ 1825133 h 9066947"/>
              <a:gd name="connsiteX3" fmla="*/ 9975835 w 12782306"/>
              <a:gd name="connsiteY3" fmla="*/ 645174 h 9066947"/>
              <a:gd name="connsiteX4" fmla="*/ 12782306 w 12782306"/>
              <a:gd name="connsiteY4" fmla="*/ 0 h 9066947"/>
              <a:gd name="connsiteX5" fmla="*/ 12633332 w 12782306"/>
              <a:gd name="connsiteY5" fmla="*/ 7724933 h 9066947"/>
              <a:gd name="connsiteX6" fmla="*/ 40885 w 12782306"/>
              <a:gd name="connsiteY6" fmla="*/ 9066947 h 9066947"/>
              <a:gd name="connsiteX7" fmla="*/ 0 w 12782306"/>
              <a:gd name="connsiteY7" fmla="*/ 2076234 h 9066947"/>
              <a:gd name="connsiteX0" fmla="*/ 0 w 12807843"/>
              <a:gd name="connsiteY0" fmla="*/ 2076234 h 9066947"/>
              <a:gd name="connsiteX1" fmla="*/ 8201047 w 12807843"/>
              <a:gd name="connsiteY1" fmla="*/ 552119 h 9066947"/>
              <a:gd name="connsiteX2" fmla="*/ 8340452 w 12807843"/>
              <a:gd name="connsiteY2" fmla="*/ 1825133 h 9066947"/>
              <a:gd name="connsiteX3" fmla="*/ 9975835 w 12807843"/>
              <a:gd name="connsiteY3" fmla="*/ 645174 h 9066947"/>
              <a:gd name="connsiteX4" fmla="*/ 12782306 w 12807843"/>
              <a:gd name="connsiteY4" fmla="*/ 0 h 9066947"/>
              <a:gd name="connsiteX5" fmla="*/ 12796870 w 12807843"/>
              <a:gd name="connsiteY5" fmla="*/ 7724933 h 9066947"/>
              <a:gd name="connsiteX6" fmla="*/ 40885 w 12807843"/>
              <a:gd name="connsiteY6" fmla="*/ 9066947 h 9066947"/>
              <a:gd name="connsiteX7" fmla="*/ 0 w 12807843"/>
              <a:gd name="connsiteY7" fmla="*/ 2076234 h 9066947"/>
              <a:gd name="connsiteX0" fmla="*/ 0 w 12871491"/>
              <a:gd name="connsiteY0" fmla="*/ 2076234 h 9066947"/>
              <a:gd name="connsiteX1" fmla="*/ 8201047 w 12871491"/>
              <a:gd name="connsiteY1" fmla="*/ 552119 h 9066947"/>
              <a:gd name="connsiteX2" fmla="*/ 8340452 w 12871491"/>
              <a:gd name="connsiteY2" fmla="*/ 1825133 h 9066947"/>
              <a:gd name="connsiteX3" fmla="*/ 9975835 w 12871491"/>
              <a:gd name="connsiteY3" fmla="*/ 645174 h 9066947"/>
              <a:gd name="connsiteX4" fmla="*/ 12782306 w 12871491"/>
              <a:gd name="connsiteY4" fmla="*/ 0 h 9066947"/>
              <a:gd name="connsiteX5" fmla="*/ 12796870 w 12871491"/>
              <a:gd name="connsiteY5" fmla="*/ 7724933 h 9066947"/>
              <a:gd name="connsiteX6" fmla="*/ 40885 w 12871491"/>
              <a:gd name="connsiteY6" fmla="*/ 9066947 h 9066947"/>
              <a:gd name="connsiteX7" fmla="*/ 0 w 12871491"/>
              <a:gd name="connsiteY7" fmla="*/ 2076234 h 9066947"/>
              <a:gd name="connsiteX0" fmla="*/ 0 w 12796870"/>
              <a:gd name="connsiteY0" fmla="*/ 2076234 h 9066947"/>
              <a:gd name="connsiteX1" fmla="*/ 8201047 w 12796870"/>
              <a:gd name="connsiteY1" fmla="*/ 552119 h 9066947"/>
              <a:gd name="connsiteX2" fmla="*/ 8340452 w 12796870"/>
              <a:gd name="connsiteY2" fmla="*/ 1825133 h 9066947"/>
              <a:gd name="connsiteX3" fmla="*/ 9975835 w 12796870"/>
              <a:gd name="connsiteY3" fmla="*/ 645174 h 9066947"/>
              <a:gd name="connsiteX4" fmla="*/ 12782306 w 12796870"/>
              <a:gd name="connsiteY4" fmla="*/ 0 h 9066947"/>
              <a:gd name="connsiteX5" fmla="*/ 12796870 w 12796870"/>
              <a:gd name="connsiteY5" fmla="*/ 7724933 h 9066947"/>
              <a:gd name="connsiteX6" fmla="*/ 40885 w 12796870"/>
              <a:gd name="connsiteY6" fmla="*/ 9066947 h 9066947"/>
              <a:gd name="connsiteX7" fmla="*/ 0 w 12796870"/>
              <a:gd name="connsiteY7" fmla="*/ 2076234 h 9066947"/>
              <a:gd name="connsiteX0" fmla="*/ 0 w 12796870"/>
              <a:gd name="connsiteY0" fmla="*/ 2076234 h 9066947"/>
              <a:gd name="connsiteX1" fmla="*/ 8201047 w 12796870"/>
              <a:gd name="connsiteY1" fmla="*/ 552119 h 9066947"/>
              <a:gd name="connsiteX2" fmla="*/ 8340452 w 12796870"/>
              <a:gd name="connsiteY2" fmla="*/ 1825133 h 9066947"/>
              <a:gd name="connsiteX3" fmla="*/ 10016720 w 12796870"/>
              <a:gd name="connsiteY3" fmla="*/ 301019 h 9066947"/>
              <a:gd name="connsiteX4" fmla="*/ 12782306 w 12796870"/>
              <a:gd name="connsiteY4" fmla="*/ 0 h 9066947"/>
              <a:gd name="connsiteX5" fmla="*/ 12796870 w 12796870"/>
              <a:gd name="connsiteY5" fmla="*/ 7724933 h 9066947"/>
              <a:gd name="connsiteX6" fmla="*/ 40885 w 12796870"/>
              <a:gd name="connsiteY6" fmla="*/ 9066947 h 9066947"/>
              <a:gd name="connsiteX7" fmla="*/ 0 w 12796870"/>
              <a:gd name="connsiteY7" fmla="*/ 2076234 h 9066947"/>
              <a:gd name="connsiteX0" fmla="*/ 0 w 12796870"/>
              <a:gd name="connsiteY0" fmla="*/ 2076234 h 9066947"/>
              <a:gd name="connsiteX1" fmla="*/ 8446355 w 12796870"/>
              <a:gd name="connsiteY1" fmla="*/ 404624 h 9066947"/>
              <a:gd name="connsiteX2" fmla="*/ 8340452 w 12796870"/>
              <a:gd name="connsiteY2" fmla="*/ 1825133 h 9066947"/>
              <a:gd name="connsiteX3" fmla="*/ 10016720 w 12796870"/>
              <a:gd name="connsiteY3" fmla="*/ 301019 h 9066947"/>
              <a:gd name="connsiteX4" fmla="*/ 12782306 w 12796870"/>
              <a:gd name="connsiteY4" fmla="*/ 0 h 9066947"/>
              <a:gd name="connsiteX5" fmla="*/ 12796870 w 12796870"/>
              <a:gd name="connsiteY5" fmla="*/ 7724933 h 9066947"/>
              <a:gd name="connsiteX6" fmla="*/ 40885 w 12796870"/>
              <a:gd name="connsiteY6" fmla="*/ 9066947 h 9066947"/>
              <a:gd name="connsiteX7" fmla="*/ 0 w 12796870"/>
              <a:gd name="connsiteY7" fmla="*/ 2076234 h 9066947"/>
              <a:gd name="connsiteX0" fmla="*/ 0 w 12796870"/>
              <a:gd name="connsiteY0" fmla="*/ 2076234 h 9066947"/>
              <a:gd name="connsiteX1" fmla="*/ 8446355 w 12796870"/>
              <a:gd name="connsiteY1" fmla="*/ 404624 h 9066947"/>
              <a:gd name="connsiteX2" fmla="*/ 8054261 w 12796870"/>
              <a:gd name="connsiteY2" fmla="*/ 1939852 h 9066947"/>
              <a:gd name="connsiteX3" fmla="*/ 10016720 w 12796870"/>
              <a:gd name="connsiteY3" fmla="*/ 301019 h 9066947"/>
              <a:gd name="connsiteX4" fmla="*/ 12782306 w 12796870"/>
              <a:gd name="connsiteY4" fmla="*/ 0 h 9066947"/>
              <a:gd name="connsiteX5" fmla="*/ 12796870 w 12796870"/>
              <a:gd name="connsiteY5" fmla="*/ 7724933 h 9066947"/>
              <a:gd name="connsiteX6" fmla="*/ 40885 w 12796870"/>
              <a:gd name="connsiteY6" fmla="*/ 9066947 h 9066947"/>
              <a:gd name="connsiteX7" fmla="*/ 0 w 12796870"/>
              <a:gd name="connsiteY7" fmla="*/ 2076234 h 9066947"/>
              <a:gd name="connsiteX0" fmla="*/ 0 w 12796870"/>
              <a:gd name="connsiteY0" fmla="*/ 2076234 h 9066947"/>
              <a:gd name="connsiteX1" fmla="*/ 8446355 w 12796870"/>
              <a:gd name="connsiteY1" fmla="*/ 404624 h 9066947"/>
              <a:gd name="connsiteX2" fmla="*/ 8054261 w 12796870"/>
              <a:gd name="connsiteY2" fmla="*/ 1939852 h 9066947"/>
              <a:gd name="connsiteX3" fmla="*/ 10016720 w 12796870"/>
              <a:gd name="connsiteY3" fmla="*/ 301019 h 9066947"/>
              <a:gd name="connsiteX4" fmla="*/ 12782306 w 12796870"/>
              <a:gd name="connsiteY4" fmla="*/ 0 h 9066947"/>
              <a:gd name="connsiteX5" fmla="*/ 12796870 w 12796870"/>
              <a:gd name="connsiteY5" fmla="*/ 7724933 h 9066947"/>
              <a:gd name="connsiteX6" fmla="*/ 40885 w 12796870"/>
              <a:gd name="connsiteY6" fmla="*/ 9066947 h 9066947"/>
              <a:gd name="connsiteX7" fmla="*/ 0 w 12796870"/>
              <a:gd name="connsiteY7" fmla="*/ 2076234 h 9066947"/>
              <a:gd name="connsiteX0" fmla="*/ 0 w 12796870"/>
              <a:gd name="connsiteY0" fmla="*/ 2076234 h 9066947"/>
              <a:gd name="connsiteX1" fmla="*/ 8446355 w 12796870"/>
              <a:gd name="connsiteY1" fmla="*/ 404624 h 9066947"/>
              <a:gd name="connsiteX2" fmla="*/ 8054261 w 12796870"/>
              <a:gd name="connsiteY2" fmla="*/ 1939852 h 9066947"/>
              <a:gd name="connsiteX3" fmla="*/ 10016720 w 12796870"/>
              <a:gd name="connsiteY3" fmla="*/ 301019 h 9066947"/>
              <a:gd name="connsiteX4" fmla="*/ 12782306 w 12796870"/>
              <a:gd name="connsiteY4" fmla="*/ 0 h 9066947"/>
              <a:gd name="connsiteX5" fmla="*/ 12796870 w 12796870"/>
              <a:gd name="connsiteY5" fmla="*/ 7724933 h 9066947"/>
              <a:gd name="connsiteX6" fmla="*/ 40885 w 12796870"/>
              <a:gd name="connsiteY6" fmla="*/ 9066947 h 9066947"/>
              <a:gd name="connsiteX7" fmla="*/ 0 w 12796870"/>
              <a:gd name="connsiteY7" fmla="*/ 2076234 h 9066947"/>
              <a:gd name="connsiteX0" fmla="*/ 0 w 12796870"/>
              <a:gd name="connsiteY0" fmla="*/ 2076234 h 9066947"/>
              <a:gd name="connsiteX1" fmla="*/ 8446355 w 12796870"/>
              <a:gd name="connsiteY1" fmla="*/ 404624 h 9066947"/>
              <a:gd name="connsiteX2" fmla="*/ 8054261 w 12796870"/>
              <a:gd name="connsiteY2" fmla="*/ 1939852 h 9066947"/>
              <a:gd name="connsiteX3" fmla="*/ 10016720 w 12796870"/>
              <a:gd name="connsiteY3" fmla="*/ 301019 h 9066947"/>
              <a:gd name="connsiteX4" fmla="*/ 12782306 w 12796870"/>
              <a:gd name="connsiteY4" fmla="*/ 0 h 9066947"/>
              <a:gd name="connsiteX5" fmla="*/ 12796870 w 12796870"/>
              <a:gd name="connsiteY5" fmla="*/ 7724933 h 9066947"/>
              <a:gd name="connsiteX6" fmla="*/ 40885 w 12796870"/>
              <a:gd name="connsiteY6" fmla="*/ 9066947 h 9066947"/>
              <a:gd name="connsiteX7" fmla="*/ 0 w 12796870"/>
              <a:gd name="connsiteY7" fmla="*/ 2076234 h 9066947"/>
              <a:gd name="connsiteX0" fmla="*/ 0 w 12796870"/>
              <a:gd name="connsiteY0" fmla="*/ 2076234 h 9066947"/>
              <a:gd name="connsiteX1" fmla="*/ 8446355 w 12796870"/>
              <a:gd name="connsiteY1" fmla="*/ 404624 h 9066947"/>
              <a:gd name="connsiteX2" fmla="*/ 8054261 w 12796870"/>
              <a:gd name="connsiteY2" fmla="*/ 1939852 h 9066947"/>
              <a:gd name="connsiteX3" fmla="*/ 10016720 w 12796870"/>
              <a:gd name="connsiteY3" fmla="*/ 301019 h 9066947"/>
              <a:gd name="connsiteX4" fmla="*/ 12782306 w 12796870"/>
              <a:gd name="connsiteY4" fmla="*/ 0 h 9066947"/>
              <a:gd name="connsiteX5" fmla="*/ 12796870 w 12796870"/>
              <a:gd name="connsiteY5" fmla="*/ 7724933 h 9066947"/>
              <a:gd name="connsiteX6" fmla="*/ 40885 w 12796870"/>
              <a:gd name="connsiteY6" fmla="*/ 9066947 h 9066947"/>
              <a:gd name="connsiteX7" fmla="*/ 0 w 12796870"/>
              <a:gd name="connsiteY7" fmla="*/ 2076234 h 9066947"/>
              <a:gd name="connsiteX0" fmla="*/ 0 w 12796870"/>
              <a:gd name="connsiteY0" fmla="*/ 2076234 h 9066947"/>
              <a:gd name="connsiteX1" fmla="*/ 8446355 w 12796870"/>
              <a:gd name="connsiteY1" fmla="*/ 404624 h 9066947"/>
              <a:gd name="connsiteX2" fmla="*/ 8054261 w 12796870"/>
              <a:gd name="connsiteY2" fmla="*/ 1939852 h 9066947"/>
              <a:gd name="connsiteX3" fmla="*/ 10016720 w 12796870"/>
              <a:gd name="connsiteY3" fmla="*/ 301019 h 9066947"/>
              <a:gd name="connsiteX4" fmla="*/ 12782306 w 12796870"/>
              <a:gd name="connsiteY4" fmla="*/ 0 h 9066947"/>
              <a:gd name="connsiteX5" fmla="*/ 12796870 w 12796870"/>
              <a:gd name="connsiteY5" fmla="*/ 7724933 h 9066947"/>
              <a:gd name="connsiteX6" fmla="*/ 40885 w 12796870"/>
              <a:gd name="connsiteY6" fmla="*/ 9066947 h 9066947"/>
              <a:gd name="connsiteX7" fmla="*/ 0 w 12796870"/>
              <a:gd name="connsiteY7" fmla="*/ 2076234 h 9066947"/>
              <a:gd name="connsiteX0" fmla="*/ 0 w 12796870"/>
              <a:gd name="connsiteY0" fmla="*/ 2076234 h 9066947"/>
              <a:gd name="connsiteX1" fmla="*/ 8446355 w 12796870"/>
              <a:gd name="connsiteY1" fmla="*/ 404624 h 9066947"/>
              <a:gd name="connsiteX2" fmla="*/ 8054261 w 12796870"/>
              <a:gd name="connsiteY2" fmla="*/ 1939852 h 9066947"/>
              <a:gd name="connsiteX3" fmla="*/ 10016720 w 12796870"/>
              <a:gd name="connsiteY3" fmla="*/ 301019 h 9066947"/>
              <a:gd name="connsiteX4" fmla="*/ 12782306 w 12796870"/>
              <a:gd name="connsiteY4" fmla="*/ 0 h 9066947"/>
              <a:gd name="connsiteX5" fmla="*/ 12796870 w 12796870"/>
              <a:gd name="connsiteY5" fmla="*/ 7724933 h 9066947"/>
              <a:gd name="connsiteX6" fmla="*/ 40885 w 12796870"/>
              <a:gd name="connsiteY6" fmla="*/ 9066947 h 9066947"/>
              <a:gd name="connsiteX7" fmla="*/ 0 w 12796870"/>
              <a:gd name="connsiteY7" fmla="*/ 2076234 h 9066947"/>
              <a:gd name="connsiteX0" fmla="*/ 0 w 12796870"/>
              <a:gd name="connsiteY0" fmla="*/ 2076234 h 9066947"/>
              <a:gd name="connsiteX1" fmla="*/ 8446355 w 12796870"/>
              <a:gd name="connsiteY1" fmla="*/ 404624 h 9066947"/>
              <a:gd name="connsiteX2" fmla="*/ 8054261 w 12796870"/>
              <a:gd name="connsiteY2" fmla="*/ 1939852 h 9066947"/>
              <a:gd name="connsiteX3" fmla="*/ 10016720 w 12796870"/>
              <a:gd name="connsiteY3" fmla="*/ 301019 h 9066947"/>
              <a:gd name="connsiteX4" fmla="*/ 12782306 w 12796870"/>
              <a:gd name="connsiteY4" fmla="*/ 0 h 9066947"/>
              <a:gd name="connsiteX5" fmla="*/ 12796870 w 12796870"/>
              <a:gd name="connsiteY5" fmla="*/ 7724933 h 9066947"/>
              <a:gd name="connsiteX6" fmla="*/ 40885 w 12796870"/>
              <a:gd name="connsiteY6" fmla="*/ 9066947 h 9066947"/>
              <a:gd name="connsiteX7" fmla="*/ 0 w 12796870"/>
              <a:gd name="connsiteY7" fmla="*/ 2076234 h 9066947"/>
              <a:gd name="connsiteX0" fmla="*/ 0 w 12796870"/>
              <a:gd name="connsiteY0" fmla="*/ 1775215 h 8765928"/>
              <a:gd name="connsiteX1" fmla="*/ 8446355 w 12796870"/>
              <a:gd name="connsiteY1" fmla="*/ 103605 h 8765928"/>
              <a:gd name="connsiteX2" fmla="*/ 8054261 w 12796870"/>
              <a:gd name="connsiteY2" fmla="*/ 1638833 h 8765928"/>
              <a:gd name="connsiteX3" fmla="*/ 10016720 w 12796870"/>
              <a:gd name="connsiteY3" fmla="*/ 0 h 8765928"/>
              <a:gd name="connsiteX4" fmla="*/ 12782306 w 12796870"/>
              <a:gd name="connsiteY4" fmla="*/ 48599 h 8765928"/>
              <a:gd name="connsiteX5" fmla="*/ 12796870 w 12796870"/>
              <a:gd name="connsiteY5" fmla="*/ 7423914 h 8765928"/>
              <a:gd name="connsiteX6" fmla="*/ 40885 w 12796870"/>
              <a:gd name="connsiteY6" fmla="*/ 8765928 h 8765928"/>
              <a:gd name="connsiteX7" fmla="*/ 0 w 12796870"/>
              <a:gd name="connsiteY7" fmla="*/ 1775215 h 8765928"/>
              <a:gd name="connsiteX0" fmla="*/ 0 w 12796870"/>
              <a:gd name="connsiteY0" fmla="*/ 1775215 h 8765928"/>
              <a:gd name="connsiteX1" fmla="*/ 8446355 w 12796870"/>
              <a:gd name="connsiteY1" fmla="*/ 103605 h 8765928"/>
              <a:gd name="connsiteX2" fmla="*/ 8054261 w 12796870"/>
              <a:gd name="connsiteY2" fmla="*/ 1638833 h 8765928"/>
              <a:gd name="connsiteX3" fmla="*/ 10016720 w 12796870"/>
              <a:gd name="connsiteY3" fmla="*/ 0 h 8765928"/>
              <a:gd name="connsiteX4" fmla="*/ 12740773 w 12796870"/>
              <a:gd name="connsiteY4" fmla="*/ 48599 h 8765928"/>
              <a:gd name="connsiteX5" fmla="*/ 12796870 w 12796870"/>
              <a:gd name="connsiteY5" fmla="*/ 7423914 h 8765928"/>
              <a:gd name="connsiteX6" fmla="*/ 40885 w 12796870"/>
              <a:gd name="connsiteY6" fmla="*/ 8765928 h 8765928"/>
              <a:gd name="connsiteX7" fmla="*/ 0 w 12796870"/>
              <a:gd name="connsiteY7" fmla="*/ 1775215 h 8765928"/>
              <a:gd name="connsiteX0" fmla="*/ 0 w 12796870"/>
              <a:gd name="connsiteY0" fmla="*/ 2101206 h 9091919"/>
              <a:gd name="connsiteX1" fmla="*/ 8446355 w 12796870"/>
              <a:gd name="connsiteY1" fmla="*/ 429596 h 9091919"/>
              <a:gd name="connsiteX2" fmla="*/ 8054261 w 12796870"/>
              <a:gd name="connsiteY2" fmla="*/ 1964824 h 9091919"/>
              <a:gd name="connsiteX3" fmla="*/ 10016720 w 12796870"/>
              <a:gd name="connsiteY3" fmla="*/ 325991 h 9091919"/>
              <a:gd name="connsiteX4" fmla="*/ 12740773 w 12796870"/>
              <a:gd name="connsiteY4" fmla="*/ 0 h 9091919"/>
              <a:gd name="connsiteX5" fmla="*/ 12796870 w 12796870"/>
              <a:gd name="connsiteY5" fmla="*/ 7749905 h 9091919"/>
              <a:gd name="connsiteX6" fmla="*/ 40885 w 12796870"/>
              <a:gd name="connsiteY6" fmla="*/ 9091919 h 9091919"/>
              <a:gd name="connsiteX7" fmla="*/ 0 w 12796870"/>
              <a:gd name="connsiteY7" fmla="*/ 2101206 h 9091919"/>
              <a:gd name="connsiteX0" fmla="*/ 0 w 12796870"/>
              <a:gd name="connsiteY0" fmla="*/ 2226069 h 9216782"/>
              <a:gd name="connsiteX1" fmla="*/ 8446355 w 12796870"/>
              <a:gd name="connsiteY1" fmla="*/ 554459 h 9216782"/>
              <a:gd name="connsiteX2" fmla="*/ 8054261 w 12796870"/>
              <a:gd name="connsiteY2" fmla="*/ 2089687 h 9216782"/>
              <a:gd name="connsiteX3" fmla="*/ 10016720 w 12796870"/>
              <a:gd name="connsiteY3" fmla="*/ 450854 h 9216782"/>
              <a:gd name="connsiteX4" fmla="*/ 12740773 w 12796870"/>
              <a:gd name="connsiteY4" fmla="*/ 0 h 9216782"/>
              <a:gd name="connsiteX5" fmla="*/ 12796870 w 12796870"/>
              <a:gd name="connsiteY5" fmla="*/ 7874768 h 9216782"/>
              <a:gd name="connsiteX6" fmla="*/ 40885 w 12796870"/>
              <a:gd name="connsiteY6" fmla="*/ 9216782 h 9216782"/>
              <a:gd name="connsiteX7" fmla="*/ 0 w 12796870"/>
              <a:gd name="connsiteY7" fmla="*/ 2226069 h 9216782"/>
              <a:gd name="connsiteX0" fmla="*/ 0 w 12796870"/>
              <a:gd name="connsiteY0" fmla="*/ 2226069 h 9216782"/>
              <a:gd name="connsiteX1" fmla="*/ 8446355 w 12796870"/>
              <a:gd name="connsiteY1" fmla="*/ 554459 h 9216782"/>
              <a:gd name="connsiteX2" fmla="*/ 8054261 w 12796870"/>
              <a:gd name="connsiteY2" fmla="*/ 2089687 h 9216782"/>
              <a:gd name="connsiteX3" fmla="*/ 9995953 w 12796870"/>
              <a:gd name="connsiteY3" fmla="*/ 325989 h 9216782"/>
              <a:gd name="connsiteX4" fmla="*/ 12740773 w 12796870"/>
              <a:gd name="connsiteY4" fmla="*/ 0 h 9216782"/>
              <a:gd name="connsiteX5" fmla="*/ 12796870 w 12796870"/>
              <a:gd name="connsiteY5" fmla="*/ 7874768 h 9216782"/>
              <a:gd name="connsiteX6" fmla="*/ 40885 w 12796870"/>
              <a:gd name="connsiteY6" fmla="*/ 9216782 h 9216782"/>
              <a:gd name="connsiteX7" fmla="*/ 0 w 12796870"/>
              <a:gd name="connsiteY7" fmla="*/ 2226069 h 9216782"/>
              <a:gd name="connsiteX0" fmla="*/ 0 w 12796870"/>
              <a:gd name="connsiteY0" fmla="*/ 2475794 h 9466507"/>
              <a:gd name="connsiteX1" fmla="*/ 8446355 w 12796870"/>
              <a:gd name="connsiteY1" fmla="*/ 804184 h 9466507"/>
              <a:gd name="connsiteX2" fmla="*/ 8054261 w 12796870"/>
              <a:gd name="connsiteY2" fmla="*/ 2339412 h 9466507"/>
              <a:gd name="connsiteX3" fmla="*/ 9995953 w 12796870"/>
              <a:gd name="connsiteY3" fmla="*/ 575714 h 9466507"/>
              <a:gd name="connsiteX4" fmla="*/ 12720007 w 12796870"/>
              <a:gd name="connsiteY4" fmla="*/ 0 h 9466507"/>
              <a:gd name="connsiteX5" fmla="*/ 12796870 w 12796870"/>
              <a:gd name="connsiteY5" fmla="*/ 8124493 h 9466507"/>
              <a:gd name="connsiteX6" fmla="*/ 40885 w 12796870"/>
              <a:gd name="connsiteY6" fmla="*/ 9466507 h 9466507"/>
              <a:gd name="connsiteX7" fmla="*/ 0 w 12796870"/>
              <a:gd name="connsiteY7" fmla="*/ 2475794 h 9466507"/>
              <a:gd name="connsiteX0" fmla="*/ 0 w 17801765"/>
              <a:gd name="connsiteY0" fmla="*/ 2702909 h 9466507"/>
              <a:gd name="connsiteX1" fmla="*/ 13451250 w 17801765"/>
              <a:gd name="connsiteY1" fmla="*/ 804184 h 9466507"/>
              <a:gd name="connsiteX2" fmla="*/ 13059156 w 17801765"/>
              <a:gd name="connsiteY2" fmla="*/ 2339412 h 9466507"/>
              <a:gd name="connsiteX3" fmla="*/ 15000848 w 17801765"/>
              <a:gd name="connsiteY3" fmla="*/ 575714 h 9466507"/>
              <a:gd name="connsiteX4" fmla="*/ 17724902 w 17801765"/>
              <a:gd name="connsiteY4" fmla="*/ 0 h 9466507"/>
              <a:gd name="connsiteX5" fmla="*/ 17801765 w 17801765"/>
              <a:gd name="connsiteY5" fmla="*/ 8124493 h 9466507"/>
              <a:gd name="connsiteX6" fmla="*/ 5045780 w 17801765"/>
              <a:gd name="connsiteY6" fmla="*/ 9466507 h 9466507"/>
              <a:gd name="connsiteX7" fmla="*/ 0 w 17801765"/>
              <a:gd name="connsiteY7" fmla="*/ 2702909 h 9466507"/>
              <a:gd name="connsiteX0" fmla="*/ 0 w 22729798"/>
              <a:gd name="connsiteY0" fmla="*/ 3384254 h 10147852"/>
              <a:gd name="connsiteX1" fmla="*/ 13451250 w 22729798"/>
              <a:gd name="connsiteY1" fmla="*/ 1485529 h 10147852"/>
              <a:gd name="connsiteX2" fmla="*/ 13059156 w 22729798"/>
              <a:gd name="connsiteY2" fmla="*/ 3020757 h 10147852"/>
              <a:gd name="connsiteX3" fmla="*/ 15000848 w 22729798"/>
              <a:gd name="connsiteY3" fmla="*/ 1257059 h 10147852"/>
              <a:gd name="connsiteX4" fmla="*/ 22729798 w 22729798"/>
              <a:gd name="connsiteY4" fmla="*/ 0 h 10147852"/>
              <a:gd name="connsiteX5" fmla="*/ 17801765 w 22729798"/>
              <a:gd name="connsiteY5" fmla="*/ 8805838 h 10147852"/>
              <a:gd name="connsiteX6" fmla="*/ 5045780 w 22729798"/>
              <a:gd name="connsiteY6" fmla="*/ 10147852 h 10147852"/>
              <a:gd name="connsiteX7" fmla="*/ 0 w 22729798"/>
              <a:gd name="connsiteY7" fmla="*/ 3384254 h 10147852"/>
              <a:gd name="connsiteX0" fmla="*/ 0 w 22853876"/>
              <a:gd name="connsiteY0" fmla="*/ 3384254 h 14767605"/>
              <a:gd name="connsiteX1" fmla="*/ 13451250 w 22853876"/>
              <a:gd name="connsiteY1" fmla="*/ 1485529 h 14767605"/>
              <a:gd name="connsiteX2" fmla="*/ 13059156 w 22853876"/>
              <a:gd name="connsiteY2" fmla="*/ 3020757 h 14767605"/>
              <a:gd name="connsiteX3" fmla="*/ 15000848 w 22853876"/>
              <a:gd name="connsiteY3" fmla="*/ 1257059 h 14767605"/>
              <a:gd name="connsiteX4" fmla="*/ 22729798 w 22853876"/>
              <a:gd name="connsiteY4" fmla="*/ 0 h 14767605"/>
              <a:gd name="connsiteX5" fmla="*/ 22853876 w 22853876"/>
              <a:gd name="connsiteY5" fmla="*/ 14767605 h 14767605"/>
              <a:gd name="connsiteX6" fmla="*/ 5045780 w 22853876"/>
              <a:gd name="connsiteY6" fmla="*/ 10147852 h 14767605"/>
              <a:gd name="connsiteX7" fmla="*/ 0 w 22853876"/>
              <a:gd name="connsiteY7" fmla="*/ 3384254 h 14767605"/>
              <a:gd name="connsiteX0" fmla="*/ 0 w 22853876"/>
              <a:gd name="connsiteY0" fmla="*/ 3384254 h 14767605"/>
              <a:gd name="connsiteX1" fmla="*/ 13451250 w 22853876"/>
              <a:gd name="connsiteY1" fmla="*/ 1485529 h 14767605"/>
              <a:gd name="connsiteX2" fmla="*/ 13059156 w 22853876"/>
              <a:gd name="connsiteY2" fmla="*/ 3020757 h 14767605"/>
              <a:gd name="connsiteX3" fmla="*/ 15000848 w 22853876"/>
              <a:gd name="connsiteY3" fmla="*/ 1257059 h 14767605"/>
              <a:gd name="connsiteX4" fmla="*/ 22729798 w 22853876"/>
              <a:gd name="connsiteY4" fmla="*/ 0 h 14767605"/>
              <a:gd name="connsiteX5" fmla="*/ 22853876 w 22853876"/>
              <a:gd name="connsiteY5" fmla="*/ 14767605 h 14767605"/>
              <a:gd name="connsiteX6" fmla="*/ 40886 w 22853876"/>
              <a:gd name="connsiteY6" fmla="*/ 14633372 h 14767605"/>
              <a:gd name="connsiteX7" fmla="*/ 0 w 22853876"/>
              <a:gd name="connsiteY7" fmla="*/ 3384254 h 14767605"/>
              <a:gd name="connsiteX0" fmla="*/ 0 w 22853876"/>
              <a:gd name="connsiteY0" fmla="*/ 3384254 h 14767605"/>
              <a:gd name="connsiteX1" fmla="*/ 13451250 w 22853876"/>
              <a:gd name="connsiteY1" fmla="*/ 1485529 h 14767605"/>
              <a:gd name="connsiteX2" fmla="*/ 13059156 w 22853876"/>
              <a:gd name="connsiteY2" fmla="*/ 3020757 h 14767605"/>
              <a:gd name="connsiteX3" fmla="*/ 15000848 w 22853876"/>
              <a:gd name="connsiteY3" fmla="*/ 1257059 h 14767605"/>
              <a:gd name="connsiteX4" fmla="*/ 22817197 w 22853876"/>
              <a:gd name="connsiteY4" fmla="*/ 0 h 14767605"/>
              <a:gd name="connsiteX5" fmla="*/ 22853876 w 22853876"/>
              <a:gd name="connsiteY5" fmla="*/ 14767605 h 14767605"/>
              <a:gd name="connsiteX6" fmla="*/ 40886 w 22853876"/>
              <a:gd name="connsiteY6" fmla="*/ 14633372 h 14767605"/>
              <a:gd name="connsiteX7" fmla="*/ 0 w 22853876"/>
              <a:gd name="connsiteY7" fmla="*/ 3384254 h 14767605"/>
              <a:gd name="connsiteX0" fmla="*/ 90212 w 22944088"/>
              <a:gd name="connsiteY0" fmla="*/ 3384254 h 14767605"/>
              <a:gd name="connsiteX1" fmla="*/ 13541462 w 22944088"/>
              <a:gd name="connsiteY1" fmla="*/ 1485529 h 14767605"/>
              <a:gd name="connsiteX2" fmla="*/ 13149368 w 22944088"/>
              <a:gd name="connsiteY2" fmla="*/ 3020757 h 14767605"/>
              <a:gd name="connsiteX3" fmla="*/ 15091060 w 22944088"/>
              <a:gd name="connsiteY3" fmla="*/ 1257059 h 14767605"/>
              <a:gd name="connsiteX4" fmla="*/ 22907409 w 22944088"/>
              <a:gd name="connsiteY4" fmla="*/ 0 h 14767605"/>
              <a:gd name="connsiteX5" fmla="*/ 22944088 w 22944088"/>
              <a:gd name="connsiteY5" fmla="*/ 14767605 h 14767605"/>
              <a:gd name="connsiteX6" fmla="*/ 0 w 22944088"/>
              <a:gd name="connsiteY6" fmla="*/ 14753484 h 14767605"/>
              <a:gd name="connsiteX7" fmla="*/ 90212 w 22944088"/>
              <a:gd name="connsiteY7" fmla="*/ 3384254 h 14767605"/>
              <a:gd name="connsiteX0" fmla="*/ 20846 w 22944088"/>
              <a:gd name="connsiteY0" fmla="*/ 3622572 h 14767605"/>
              <a:gd name="connsiteX1" fmla="*/ 13541462 w 22944088"/>
              <a:gd name="connsiteY1" fmla="*/ 1485529 h 14767605"/>
              <a:gd name="connsiteX2" fmla="*/ 13149368 w 22944088"/>
              <a:gd name="connsiteY2" fmla="*/ 3020757 h 14767605"/>
              <a:gd name="connsiteX3" fmla="*/ 15091060 w 22944088"/>
              <a:gd name="connsiteY3" fmla="*/ 1257059 h 14767605"/>
              <a:gd name="connsiteX4" fmla="*/ 22907409 w 22944088"/>
              <a:gd name="connsiteY4" fmla="*/ 0 h 14767605"/>
              <a:gd name="connsiteX5" fmla="*/ 22944088 w 22944088"/>
              <a:gd name="connsiteY5" fmla="*/ 14767605 h 14767605"/>
              <a:gd name="connsiteX6" fmla="*/ 0 w 22944088"/>
              <a:gd name="connsiteY6" fmla="*/ 14753484 h 14767605"/>
              <a:gd name="connsiteX7" fmla="*/ 20846 w 22944088"/>
              <a:gd name="connsiteY7" fmla="*/ 3622572 h 14767605"/>
              <a:gd name="connsiteX0" fmla="*/ 1128 w 22959054"/>
              <a:gd name="connsiteY0" fmla="*/ 3527245 h 14767605"/>
              <a:gd name="connsiteX1" fmla="*/ 13556428 w 22959054"/>
              <a:gd name="connsiteY1" fmla="*/ 1485529 h 14767605"/>
              <a:gd name="connsiteX2" fmla="*/ 13164334 w 22959054"/>
              <a:gd name="connsiteY2" fmla="*/ 3020757 h 14767605"/>
              <a:gd name="connsiteX3" fmla="*/ 15106026 w 22959054"/>
              <a:gd name="connsiteY3" fmla="*/ 1257059 h 14767605"/>
              <a:gd name="connsiteX4" fmla="*/ 22922375 w 22959054"/>
              <a:gd name="connsiteY4" fmla="*/ 0 h 14767605"/>
              <a:gd name="connsiteX5" fmla="*/ 22959054 w 22959054"/>
              <a:gd name="connsiteY5" fmla="*/ 14767605 h 14767605"/>
              <a:gd name="connsiteX6" fmla="*/ 14966 w 22959054"/>
              <a:gd name="connsiteY6" fmla="*/ 14753484 h 14767605"/>
              <a:gd name="connsiteX7" fmla="*/ 1128 w 22959054"/>
              <a:gd name="connsiteY7" fmla="*/ 3527245 h 14767605"/>
              <a:gd name="connsiteX0" fmla="*/ 1128 w 22959054"/>
              <a:gd name="connsiteY0" fmla="*/ 3527245 h 14767605"/>
              <a:gd name="connsiteX1" fmla="*/ 13556428 w 22959054"/>
              <a:gd name="connsiteY1" fmla="*/ 1485529 h 14767605"/>
              <a:gd name="connsiteX2" fmla="*/ 13391936 w 22959054"/>
              <a:gd name="connsiteY2" fmla="*/ 3582568 h 14767605"/>
              <a:gd name="connsiteX3" fmla="*/ 15106026 w 22959054"/>
              <a:gd name="connsiteY3" fmla="*/ 1257059 h 14767605"/>
              <a:gd name="connsiteX4" fmla="*/ 22922375 w 22959054"/>
              <a:gd name="connsiteY4" fmla="*/ 0 h 14767605"/>
              <a:gd name="connsiteX5" fmla="*/ 22959054 w 22959054"/>
              <a:gd name="connsiteY5" fmla="*/ 14767605 h 14767605"/>
              <a:gd name="connsiteX6" fmla="*/ 14966 w 22959054"/>
              <a:gd name="connsiteY6" fmla="*/ 14753484 h 14767605"/>
              <a:gd name="connsiteX7" fmla="*/ 1128 w 22959054"/>
              <a:gd name="connsiteY7" fmla="*/ 3527245 h 14767605"/>
              <a:gd name="connsiteX0" fmla="*/ 1128 w 22959054"/>
              <a:gd name="connsiteY0" fmla="*/ 3527245 h 14767605"/>
              <a:gd name="connsiteX1" fmla="*/ 13556428 w 22959054"/>
              <a:gd name="connsiteY1" fmla="*/ 1485529 h 14767605"/>
              <a:gd name="connsiteX2" fmla="*/ 13173438 w 22959054"/>
              <a:gd name="connsiteY2" fmla="*/ 3839396 h 14767605"/>
              <a:gd name="connsiteX3" fmla="*/ 15106026 w 22959054"/>
              <a:gd name="connsiteY3" fmla="*/ 1257059 h 14767605"/>
              <a:gd name="connsiteX4" fmla="*/ 22922375 w 22959054"/>
              <a:gd name="connsiteY4" fmla="*/ 0 h 14767605"/>
              <a:gd name="connsiteX5" fmla="*/ 22959054 w 22959054"/>
              <a:gd name="connsiteY5" fmla="*/ 14767605 h 14767605"/>
              <a:gd name="connsiteX6" fmla="*/ 14966 w 22959054"/>
              <a:gd name="connsiteY6" fmla="*/ 14753484 h 14767605"/>
              <a:gd name="connsiteX7" fmla="*/ 1128 w 22959054"/>
              <a:gd name="connsiteY7" fmla="*/ 3527245 h 14767605"/>
              <a:gd name="connsiteX0" fmla="*/ 1128 w 22959054"/>
              <a:gd name="connsiteY0" fmla="*/ 3527245 h 14767605"/>
              <a:gd name="connsiteX1" fmla="*/ 13556428 w 22959054"/>
              <a:gd name="connsiteY1" fmla="*/ 1485529 h 14767605"/>
              <a:gd name="connsiteX2" fmla="*/ 13082397 w 22959054"/>
              <a:gd name="connsiteY2" fmla="*/ 3967810 h 14767605"/>
              <a:gd name="connsiteX3" fmla="*/ 15106026 w 22959054"/>
              <a:gd name="connsiteY3" fmla="*/ 1257059 h 14767605"/>
              <a:gd name="connsiteX4" fmla="*/ 22922375 w 22959054"/>
              <a:gd name="connsiteY4" fmla="*/ 0 h 14767605"/>
              <a:gd name="connsiteX5" fmla="*/ 22959054 w 22959054"/>
              <a:gd name="connsiteY5" fmla="*/ 14767605 h 14767605"/>
              <a:gd name="connsiteX6" fmla="*/ 14966 w 22959054"/>
              <a:gd name="connsiteY6" fmla="*/ 14753484 h 14767605"/>
              <a:gd name="connsiteX7" fmla="*/ 1128 w 22959054"/>
              <a:gd name="connsiteY7" fmla="*/ 3527245 h 14767605"/>
              <a:gd name="connsiteX0" fmla="*/ 1128 w 22959054"/>
              <a:gd name="connsiteY0" fmla="*/ 3527245 h 14767605"/>
              <a:gd name="connsiteX1" fmla="*/ 13556428 w 22959054"/>
              <a:gd name="connsiteY1" fmla="*/ 1485529 h 14767605"/>
              <a:gd name="connsiteX2" fmla="*/ 12918523 w 22959054"/>
              <a:gd name="connsiteY2" fmla="*/ 4032017 h 14767605"/>
              <a:gd name="connsiteX3" fmla="*/ 15106026 w 22959054"/>
              <a:gd name="connsiteY3" fmla="*/ 1257059 h 14767605"/>
              <a:gd name="connsiteX4" fmla="*/ 22922375 w 22959054"/>
              <a:gd name="connsiteY4" fmla="*/ 0 h 14767605"/>
              <a:gd name="connsiteX5" fmla="*/ 22959054 w 22959054"/>
              <a:gd name="connsiteY5" fmla="*/ 14767605 h 14767605"/>
              <a:gd name="connsiteX6" fmla="*/ 14966 w 22959054"/>
              <a:gd name="connsiteY6" fmla="*/ 14753484 h 14767605"/>
              <a:gd name="connsiteX7" fmla="*/ 1128 w 22959054"/>
              <a:gd name="connsiteY7" fmla="*/ 3527245 h 14767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959054" h="14767605">
                <a:moveTo>
                  <a:pt x="1128" y="3527245"/>
                </a:moveTo>
                <a:cubicBezTo>
                  <a:pt x="2816580" y="2970042"/>
                  <a:pt x="10740976" y="2042732"/>
                  <a:pt x="13556428" y="1485529"/>
                </a:cubicBezTo>
                <a:cubicBezTo>
                  <a:pt x="13425730" y="1926255"/>
                  <a:pt x="13076478" y="3263524"/>
                  <a:pt x="12918523" y="4032017"/>
                </a:cubicBezTo>
                <a:lnTo>
                  <a:pt x="15106026" y="1257059"/>
                </a:lnTo>
                <a:lnTo>
                  <a:pt x="22922375" y="0"/>
                </a:lnTo>
                <a:cubicBezTo>
                  <a:pt x="22899974" y="1853891"/>
                  <a:pt x="22899688" y="10897950"/>
                  <a:pt x="22959054" y="14767605"/>
                </a:cubicBezTo>
                <a:lnTo>
                  <a:pt x="14966" y="14753484"/>
                </a:lnTo>
                <a:cubicBezTo>
                  <a:pt x="21915" y="11043180"/>
                  <a:pt x="-5821" y="7237549"/>
                  <a:pt x="1128" y="35272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604"/>
          </a:p>
        </p:txBody>
      </p:sp>
      <p:sp>
        <p:nvSpPr>
          <p:cNvPr id="6" name="Text 1"/>
          <p:cNvSpPr txBox="1"/>
          <p:nvPr/>
        </p:nvSpPr>
        <p:spPr>
          <a:xfrm>
            <a:off x="1446798" y="7456141"/>
            <a:ext cx="6702092" cy="10382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id-ID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</a:rPr>
              <a:t>5 Langkah Cepat Untuk </a:t>
            </a:r>
            <a:r>
              <a:rPr lang="id-ID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</a:rPr>
              <a:t>Membuang</a:t>
            </a:r>
          </a:p>
          <a:p>
            <a:pPr algn="ctr">
              <a:lnSpc>
                <a:spcPct val="85000"/>
              </a:lnSpc>
            </a:pPr>
            <a:r>
              <a:rPr lang="id-ID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</a:rPr>
              <a:t>Sisa Lemak</a:t>
            </a:r>
            <a:r>
              <a:rPr lang="id-ID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</a:rPr>
              <a:t> Dalam Tubuh</a:t>
            </a:r>
          </a:p>
        </p:txBody>
      </p:sp>
      <p:grpSp>
        <p:nvGrpSpPr>
          <p:cNvPr id="9" name="IG"/>
          <p:cNvGrpSpPr/>
          <p:nvPr/>
        </p:nvGrpSpPr>
        <p:grpSpPr>
          <a:xfrm>
            <a:off x="3684857" y="9006073"/>
            <a:ext cx="2142384" cy="369332"/>
            <a:chOff x="3718265" y="9059650"/>
            <a:chExt cx="2142384" cy="369332"/>
          </a:xfrm>
        </p:grpSpPr>
        <p:sp>
          <p:nvSpPr>
            <p:cNvPr id="10" name="ig"/>
            <p:cNvSpPr txBox="1"/>
            <p:nvPr/>
          </p:nvSpPr>
          <p:spPr>
            <a:xfrm>
              <a:off x="3980006" y="9059650"/>
              <a:ext cx="18806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de Bold" panose="020B0604020202020204" pitchFamily="50" charset="0"/>
                  <a:cs typeface="Adobe Hebrew" panose="02040503050201020203" pitchFamily="18" charset="-79"/>
                </a:rPr>
                <a:t>@yourinstagram</a:t>
              </a:r>
            </a:p>
          </p:txBody>
        </p:sp>
        <p:pic>
          <p:nvPicPr>
            <p:cNvPr id="11" name="-"/>
            <p:cNvPicPr>
              <a:picLocks noChangeAspect="1"/>
            </p:cNvPicPr>
            <p:nvPr/>
          </p:nvPicPr>
          <p:blipFill>
            <a:blip r:embed="rId4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31556" y1="4444" x2="50667" y2="6667"/>
                          <a14:foregroundMark x1="53778" y1="3111" x2="84444" y2="6667"/>
                          <a14:foregroundMark x1="29778" y1="3111" x2="9778" y2="8889"/>
                          <a14:foregroundMark x1="10667" y1="12889" x2="3111" y2="39111"/>
                          <a14:foregroundMark x1="6222" y1="40444" x2="4000" y2="78222"/>
                          <a14:foregroundMark x1="82222" y1="9333" x2="94667" y2="20000"/>
                          <a14:foregroundMark x1="96000" y1="24444" x2="95111" y2="63556"/>
                          <a14:foregroundMark x1="97333" y1="67111" x2="90222" y2="87556"/>
                          <a14:foregroundMark x1="89778" y1="89333" x2="44889" y2="97333"/>
                          <a14:foregroundMark x1="6222" y1="78667" x2="20889" y2="96000"/>
                          <a14:foregroundMark x1="23556" y1="94222" x2="41333" y2="96444"/>
                          <a14:foregroundMark x1="36000" y1="33333" x2="28889" y2="46222"/>
                          <a14:foregroundMark x1="42667" y1="30222" x2="66667" y2="33333"/>
                          <a14:foregroundMark x1="68000" y1="35111" x2="71556" y2="52889"/>
                          <a14:foregroundMark x1="30667" y1="48000" x2="35556" y2="64000"/>
                          <a14:foregroundMark x1="38667" y1="68444" x2="56444" y2="70222"/>
                          <a14:foregroundMark x1="76000" y1="23556" x2="76444" y2="20000"/>
                          <a14:backgroundMark x1="26222" y1="18667" x2="21333" y2="39556"/>
                          <a14:backgroundMark x1="50222" y1="44000" x2="52000" y2="53778"/>
                          <a14:backgroundMark x1="5333" y1="2667" x2="3111" y2="7556"/>
                          <a14:backgroundMark x1="90222" y1="1778" x2="96889" y2="5333"/>
                          <a14:backgroundMark x1="97333" y1="91556" x2="95556" y2="96000"/>
                          <a14:backgroundMark x1="4000" y1="92000" x2="8444" y2="97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265" y="9112268"/>
              <a:ext cx="308739" cy="3087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40092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-"/>
          <p:cNvSpPr/>
          <p:nvPr/>
        </p:nvSpPr>
        <p:spPr>
          <a:xfrm>
            <a:off x="0" y="6981092"/>
            <a:ext cx="9525000" cy="2543908"/>
          </a:xfrm>
          <a:prstGeom prst="rect">
            <a:avLst/>
          </a:prstGeom>
          <a:solidFill>
            <a:srgbClr val="01BC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-"/>
          <p:cNvSpPr/>
          <p:nvPr/>
        </p:nvSpPr>
        <p:spPr>
          <a:xfrm>
            <a:off x="1526931" y="8001000"/>
            <a:ext cx="6541477" cy="7707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-"/>
          <p:cNvSpPr/>
          <p:nvPr/>
        </p:nvSpPr>
        <p:spPr>
          <a:xfrm>
            <a:off x="6471138" y="8001000"/>
            <a:ext cx="1597270" cy="770794"/>
          </a:xfrm>
          <a:prstGeom prst="rect">
            <a:avLst/>
          </a:prstGeom>
          <a:solidFill>
            <a:srgbClr val="38D8FE"/>
          </a:solidFill>
          <a:ln>
            <a:noFill/>
          </a:ln>
          <a:effectLst>
            <a:outerShdw blurRad="469900" sx="102000" sy="102000" algn="c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text 2"/>
          <p:cNvSpPr txBox="1"/>
          <p:nvPr/>
        </p:nvSpPr>
        <p:spPr>
          <a:xfrm>
            <a:off x="1786727" y="8270631"/>
            <a:ext cx="3249736" cy="30482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65000"/>
              </a:lnSpc>
            </a:pPr>
            <a:r>
              <a:rPr lang="id-ID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haroni" panose="02010803020104030203" pitchFamily="2" charset="-79"/>
              </a:rPr>
              <a:t>www.yourdomain.com</a:t>
            </a:r>
          </a:p>
        </p:txBody>
      </p:sp>
      <p:sp>
        <p:nvSpPr>
          <p:cNvPr id="8" name="text 1"/>
          <p:cNvSpPr txBox="1"/>
          <p:nvPr/>
        </p:nvSpPr>
        <p:spPr>
          <a:xfrm>
            <a:off x="6982835" y="8270630"/>
            <a:ext cx="573875" cy="30482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65000"/>
              </a:lnSpc>
            </a:pPr>
            <a:r>
              <a:rPr lang="id-ID" sz="2800" b="1" dirty="0">
                <a:solidFill>
                  <a:schemeClr val="bg1"/>
                </a:solidFill>
                <a:latin typeface="+mj-lt"/>
                <a:cs typeface="Aharoni" panose="02010803020104030203" pitchFamily="2" charset="-79"/>
              </a:rPr>
              <a:t>visit</a:t>
            </a:r>
          </a:p>
        </p:txBody>
      </p:sp>
      <p:grpSp>
        <p:nvGrpSpPr>
          <p:cNvPr id="9" name="IG"/>
          <p:cNvGrpSpPr/>
          <p:nvPr/>
        </p:nvGrpSpPr>
        <p:grpSpPr>
          <a:xfrm>
            <a:off x="3691308" y="125261"/>
            <a:ext cx="2142384" cy="369332"/>
            <a:chOff x="3718265" y="9059650"/>
            <a:chExt cx="2142384" cy="369332"/>
          </a:xfrm>
        </p:grpSpPr>
        <p:sp>
          <p:nvSpPr>
            <p:cNvPr id="10" name="ig"/>
            <p:cNvSpPr txBox="1"/>
            <p:nvPr/>
          </p:nvSpPr>
          <p:spPr>
            <a:xfrm>
              <a:off x="3980006" y="9059650"/>
              <a:ext cx="18806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bg1"/>
                  </a:solidFill>
                  <a:latin typeface="Code Bold" panose="020B0604020202020204" pitchFamily="50" charset="0"/>
                  <a:cs typeface="Adobe Hebrew" panose="02040503050201020203" pitchFamily="18" charset="-79"/>
                </a:rPr>
                <a:t>@yourinstagram</a:t>
              </a:r>
            </a:p>
          </p:txBody>
        </p:sp>
        <p:pic>
          <p:nvPicPr>
            <p:cNvPr id="11" name="-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31556" y1="4444" x2="50667" y2="6667"/>
                          <a14:foregroundMark x1="53778" y1="3111" x2="84444" y2="6667"/>
                          <a14:foregroundMark x1="29778" y1="3111" x2="9778" y2="8889"/>
                          <a14:foregroundMark x1="10667" y1="12889" x2="3111" y2="39111"/>
                          <a14:foregroundMark x1="6222" y1="40444" x2="4000" y2="78222"/>
                          <a14:foregroundMark x1="82222" y1="9333" x2="94667" y2="20000"/>
                          <a14:foregroundMark x1="96000" y1="24444" x2="95111" y2="63556"/>
                          <a14:foregroundMark x1="97333" y1="67111" x2="90222" y2="87556"/>
                          <a14:foregroundMark x1="89778" y1="89333" x2="44889" y2="97333"/>
                          <a14:foregroundMark x1="6222" y1="78667" x2="20889" y2="96000"/>
                          <a14:foregroundMark x1="23556" y1="94222" x2="41333" y2="96444"/>
                          <a14:foregroundMark x1="36000" y1="33333" x2="28889" y2="46222"/>
                          <a14:foregroundMark x1="42667" y1="30222" x2="66667" y2="33333"/>
                          <a14:foregroundMark x1="68000" y1="35111" x2="71556" y2="52889"/>
                          <a14:foregroundMark x1="30667" y1="48000" x2="35556" y2="64000"/>
                          <a14:foregroundMark x1="38667" y1="68444" x2="56444" y2="70222"/>
                          <a14:foregroundMark x1="76000" y1="23556" x2="76444" y2="20000"/>
                          <a14:backgroundMark x1="26222" y1="18667" x2="21333" y2="39556"/>
                          <a14:backgroundMark x1="50222" y1="44000" x2="52000" y2="53778"/>
                          <a14:backgroundMark x1="5333" y1="2667" x2="3111" y2="7556"/>
                          <a14:backgroundMark x1="90222" y1="1778" x2="96889" y2="5333"/>
                          <a14:backgroundMark x1="97333" y1="91556" x2="95556" y2="96000"/>
                          <a14:backgroundMark x1="4000" y1="92000" x2="8444" y2="97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265" y="9112268"/>
              <a:ext cx="308739" cy="308739"/>
            </a:xfrm>
            <a:prstGeom prst="rect">
              <a:avLst/>
            </a:prstGeom>
          </p:spPr>
        </p:pic>
      </p:grpSp>
      <p:sp>
        <p:nvSpPr>
          <p:cNvPr id="14" name="-"/>
          <p:cNvSpPr/>
          <p:nvPr/>
        </p:nvSpPr>
        <p:spPr>
          <a:xfrm rot="19500536">
            <a:off x="7839009" y="8635967"/>
            <a:ext cx="309667" cy="312896"/>
          </a:xfrm>
          <a:custGeom>
            <a:avLst/>
            <a:gdLst>
              <a:gd name="connsiteX0" fmla="*/ 291612 w 583223"/>
              <a:gd name="connsiteY0" fmla="*/ 0 h 589304"/>
              <a:gd name="connsiteX1" fmla="*/ 583223 w 583223"/>
              <a:gd name="connsiteY1" fmla="*/ 457200 h 589304"/>
              <a:gd name="connsiteX2" fmla="*/ 429376 w 583223"/>
              <a:gd name="connsiteY2" fmla="*/ 457200 h 589304"/>
              <a:gd name="connsiteX3" fmla="*/ 429376 w 583223"/>
              <a:gd name="connsiteY3" fmla="*/ 589304 h 589304"/>
              <a:gd name="connsiteX4" fmla="*/ 153846 w 583223"/>
              <a:gd name="connsiteY4" fmla="*/ 589304 h 589304"/>
              <a:gd name="connsiteX5" fmla="*/ 153846 w 583223"/>
              <a:gd name="connsiteY5" fmla="*/ 457200 h 589304"/>
              <a:gd name="connsiteX6" fmla="*/ 0 w 583223"/>
              <a:gd name="connsiteY6" fmla="*/ 457200 h 589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3223" h="589304">
                <a:moveTo>
                  <a:pt x="291612" y="0"/>
                </a:moveTo>
                <a:lnTo>
                  <a:pt x="583223" y="457200"/>
                </a:lnTo>
                <a:lnTo>
                  <a:pt x="429376" y="457200"/>
                </a:lnTo>
                <a:lnTo>
                  <a:pt x="429376" y="589304"/>
                </a:lnTo>
                <a:lnTo>
                  <a:pt x="153846" y="589304"/>
                </a:lnTo>
                <a:lnTo>
                  <a:pt x="153846" y="457200"/>
                </a:lnTo>
                <a:lnTo>
                  <a:pt x="0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03495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-"/>
          <p:cNvSpPr/>
          <p:nvPr/>
        </p:nvSpPr>
        <p:spPr>
          <a:xfrm>
            <a:off x="0" y="857251"/>
            <a:ext cx="9525000" cy="8667750"/>
          </a:xfrm>
          <a:prstGeom prst="rect">
            <a:avLst/>
          </a:prstGeom>
          <a:gradFill>
            <a:gsLst>
              <a:gs pos="0">
                <a:srgbClr val="0B013D">
                  <a:alpha val="0"/>
                </a:srgbClr>
              </a:gs>
              <a:gs pos="100000">
                <a:schemeClr val="tx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 1"/>
          <p:cNvSpPr txBox="1"/>
          <p:nvPr/>
        </p:nvSpPr>
        <p:spPr>
          <a:xfrm>
            <a:off x="1446798" y="7456141"/>
            <a:ext cx="6702092" cy="10382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id-ID" sz="3600" dirty="0">
                <a:solidFill>
                  <a:schemeClr val="bg1"/>
                </a:solidFill>
                <a:latin typeface="Calibri Light" panose="020F0302020204030204" pitchFamily="34" charset="0"/>
              </a:rPr>
              <a:t>5 Langkah Cepat Untuk </a:t>
            </a:r>
            <a:r>
              <a:rPr lang="id-ID" sz="3600" b="1" dirty="0">
                <a:solidFill>
                  <a:schemeClr val="bg1"/>
                </a:solidFill>
                <a:latin typeface="Calibri Light" panose="020F0302020204030204" pitchFamily="34" charset="0"/>
              </a:rPr>
              <a:t>Membuang</a:t>
            </a:r>
          </a:p>
          <a:p>
            <a:pPr algn="ctr">
              <a:lnSpc>
                <a:spcPct val="85000"/>
              </a:lnSpc>
            </a:pPr>
            <a:r>
              <a:rPr lang="id-ID" sz="3600" b="1" dirty="0">
                <a:solidFill>
                  <a:schemeClr val="bg1"/>
                </a:solidFill>
                <a:latin typeface="Calibri Light" panose="020F0302020204030204" pitchFamily="34" charset="0"/>
              </a:rPr>
              <a:t>Sisa Lemak</a:t>
            </a:r>
            <a:r>
              <a:rPr lang="id-ID" sz="3600" dirty="0">
                <a:solidFill>
                  <a:schemeClr val="bg1"/>
                </a:solidFill>
                <a:latin typeface="Calibri Light" panose="020F0302020204030204" pitchFamily="34" charset="0"/>
              </a:rPr>
              <a:t> Dalam Tubuh</a:t>
            </a:r>
          </a:p>
        </p:txBody>
      </p:sp>
      <p:grpSp>
        <p:nvGrpSpPr>
          <p:cNvPr id="7" name="IG"/>
          <p:cNvGrpSpPr/>
          <p:nvPr/>
        </p:nvGrpSpPr>
        <p:grpSpPr>
          <a:xfrm>
            <a:off x="3684857" y="9006073"/>
            <a:ext cx="2142384" cy="369332"/>
            <a:chOff x="3718265" y="9059650"/>
            <a:chExt cx="2142384" cy="369332"/>
          </a:xfrm>
        </p:grpSpPr>
        <p:sp>
          <p:nvSpPr>
            <p:cNvPr id="8" name="ig"/>
            <p:cNvSpPr txBox="1"/>
            <p:nvPr/>
          </p:nvSpPr>
          <p:spPr>
            <a:xfrm>
              <a:off x="3980006" y="9059650"/>
              <a:ext cx="18806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bg1"/>
                  </a:solidFill>
                  <a:latin typeface="Code Bold" panose="020B0604020202020204" pitchFamily="50" charset="0"/>
                  <a:cs typeface="Adobe Hebrew" panose="02040503050201020203" pitchFamily="18" charset="-79"/>
                </a:rPr>
                <a:t>@yourinstagram</a:t>
              </a:r>
            </a:p>
          </p:txBody>
        </p:sp>
        <p:pic>
          <p:nvPicPr>
            <p:cNvPr id="9" name="-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31556" y1="4444" x2="50667" y2="6667"/>
                          <a14:foregroundMark x1="53778" y1="3111" x2="84444" y2="6667"/>
                          <a14:foregroundMark x1="29778" y1="3111" x2="9778" y2="8889"/>
                          <a14:foregroundMark x1="10667" y1="12889" x2="3111" y2="39111"/>
                          <a14:foregroundMark x1="6222" y1="40444" x2="4000" y2="78222"/>
                          <a14:foregroundMark x1="82222" y1="9333" x2="94667" y2="20000"/>
                          <a14:foregroundMark x1="96000" y1="24444" x2="95111" y2="63556"/>
                          <a14:foregroundMark x1="97333" y1="67111" x2="90222" y2="87556"/>
                          <a14:foregroundMark x1="89778" y1="89333" x2="44889" y2="97333"/>
                          <a14:foregroundMark x1="6222" y1="78667" x2="20889" y2="96000"/>
                          <a14:foregroundMark x1="23556" y1="94222" x2="41333" y2="96444"/>
                          <a14:foregroundMark x1="36000" y1="33333" x2="28889" y2="46222"/>
                          <a14:foregroundMark x1="42667" y1="30222" x2="66667" y2="33333"/>
                          <a14:foregroundMark x1="68000" y1="35111" x2="71556" y2="52889"/>
                          <a14:foregroundMark x1="30667" y1="48000" x2="35556" y2="64000"/>
                          <a14:foregroundMark x1="38667" y1="68444" x2="56444" y2="70222"/>
                          <a14:foregroundMark x1="76000" y1="23556" x2="76444" y2="20000"/>
                          <a14:backgroundMark x1="26222" y1="18667" x2="21333" y2="39556"/>
                          <a14:backgroundMark x1="50222" y1="44000" x2="52000" y2="53778"/>
                          <a14:backgroundMark x1="5333" y1="2667" x2="3111" y2="7556"/>
                          <a14:backgroundMark x1="90222" y1="1778" x2="96889" y2="5333"/>
                          <a14:backgroundMark x1="97333" y1="91556" x2="95556" y2="96000"/>
                          <a14:backgroundMark x1="4000" y1="92000" x2="8444" y2="97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265" y="9112268"/>
              <a:ext cx="308739" cy="3087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83233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-"/>
          <p:cNvSpPr/>
          <p:nvPr/>
        </p:nvSpPr>
        <p:spPr>
          <a:xfrm rot="16200000">
            <a:off x="2166204" y="2183790"/>
            <a:ext cx="9542585" cy="5175006"/>
          </a:xfrm>
          <a:custGeom>
            <a:avLst/>
            <a:gdLst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25000"/>
              <a:gd name="connsiteY0" fmla="*/ 0 h 2066925"/>
              <a:gd name="connsiteX1" fmla="*/ 9525000 w 9525000"/>
              <a:gd name="connsiteY1" fmla="*/ 0 h 2066925"/>
              <a:gd name="connsiteX2" fmla="*/ 9525000 w 9525000"/>
              <a:gd name="connsiteY2" fmla="*/ 2066925 h 2066925"/>
              <a:gd name="connsiteX3" fmla="*/ 0 w 9525000"/>
              <a:gd name="connsiteY3" fmla="*/ 2066925 h 2066925"/>
              <a:gd name="connsiteX4" fmla="*/ 0 w 9525000"/>
              <a:gd name="connsiteY4" fmla="*/ 0 h 2066925"/>
              <a:gd name="connsiteX0" fmla="*/ 0 w 9542585"/>
              <a:gd name="connsiteY0" fmla="*/ 949569 h 2289027"/>
              <a:gd name="connsiteX1" fmla="*/ 9542585 w 9542585"/>
              <a:gd name="connsiteY1" fmla="*/ 0 h 2289027"/>
              <a:gd name="connsiteX2" fmla="*/ 9542585 w 9542585"/>
              <a:gd name="connsiteY2" fmla="*/ 2066925 h 2289027"/>
              <a:gd name="connsiteX3" fmla="*/ 17585 w 9542585"/>
              <a:gd name="connsiteY3" fmla="*/ 2066925 h 2289027"/>
              <a:gd name="connsiteX4" fmla="*/ 0 w 9542585"/>
              <a:gd name="connsiteY4" fmla="*/ 949569 h 2289027"/>
              <a:gd name="connsiteX0" fmla="*/ 0 w 9542585"/>
              <a:gd name="connsiteY0" fmla="*/ 949569 h 2118062"/>
              <a:gd name="connsiteX1" fmla="*/ 9542585 w 9542585"/>
              <a:gd name="connsiteY1" fmla="*/ 0 h 2118062"/>
              <a:gd name="connsiteX2" fmla="*/ 9542585 w 9542585"/>
              <a:gd name="connsiteY2" fmla="*/ 2066925 h 2118062"/>
              <a:gd name="connsiteX3" fmla="*/ 17585 w 9542585"/>
              <a:gd name="connsiteY3" fmla="*/ 2066925 h 2118062"/>
              <a:gd name="connsiteX4" fmla="*/ 0 w 9542585"/>
              <a:gd name="connsiteY4" fmla="*/ 949569 h 2118062"/>
              <a:gd name="connsiteX0" fmla="*/ 0 w 9542585"/>
              <a:gd name="connsiteY0" fmla="*/ 949569 h 2066925"/>
              <a:gd name="connsiteX1" fmla="*/ 9542585 w 9542585"/>
              <a:gd name="connsiteY1" fmla="*/ 0 h 2066925"/>
              <a:gd name="connsiteX2" fmla="*/ 9542585 w 9542585"/>
              <a:gd name="connsiteY2" fmla="*/ 2066925 h 2066925"/>
              <a:gd name="connsiteX3" fmla="*/ 17585 w 9542585"/>
              <a:gd name="connsiteY3" fmla="*/ 2066925 h 2066925"/>
              <a:gd name="connsiteX4" fmla="*/ 0 w 9542585"/>
              <a:gd name="connsiteY4" fmla="*/ 949569 h 2066925"/>
              <a:gd name="connsiteX0" fmla="*/ 0 w 9542585"/>
              <a:gd name="connsiteY0" fmla="*/ 949569 h 2066925"/>
              <a:gd name="connsiteX1" fmla="*/ 9542585 w 9542585"/>
              <a:gd name="connsiteY1" fmla="*/ 0 h 2066925"/>
              <a:gd name="connsiteX2" fmla="*/ 9542585 w 9542585"/>
              <a:gd name="connsiteY2" fmla="*/ 2066925 h 2066925"/>
              <a:gd name="connsiteX3" fmla="*/ 17585 w 9542585"/>
              <a:gd name="connsiteY3" fmla="*/ 2066925 h 2066925"/>
              <a:gd name="connsiteX4" fmla="*/ 0 w 9542585"/>
              <a:gd name="connsiteY4" fmla="*/ 949569 h 2066925"/>
              <a:gd name="connsiteX0" fmla="*/ 0 w 9542585"/>
              <a:gd name="connsiteY0" fmla="*/ 0 h 5175006"/>
              <a:gd name="connsiteX1" fmla="*/ 9542585 w 9542585"/>
              <a:gd name="connsiteY1" fmla="*/ 3108081 h 5175006"/>
              <a:gd name="connsiteX2" fmla="*/ 9542585 w 9542585"/>
              <a:gd name="connsiteY2" fmla="*/ 5175006 h 5175006"/>
              <a:gd name="connsiteX3" fmla="*/ 17585 w 9542585"/>
              <a:gd name="connsiteY3" fmla="*/ 5175006 h 5175006"/>
              <a:gd name="connsiteX4" fmla="*/ 0 w 9542585"/>
              <a:gd name="connsiteY4" fmla="*/ 0 h 5175006"/>
              <a:gd name="connsiteX0" fmla="*/ 0 w 9542585"/>
              <a:gd name="connsiteY0" fmla="*/ 0 h 5175006"/>
              <a:gd name="connsiteX1" fmla="*/ 9542585 w 9542585"/>
              <a:gd name="connsiteY1" fmla="*/ 3108081 h 5175006"/>
              <a:gd name="connsiteX2" fmla="*/ 9542585 w 9542585"/>
              <a:gd name="connsiteY2" fmla="*/ 5175006 h 5175006"/>
              <a:gd name="connsiteX3" fmla="*/ 17585 w 9542585"/>
              <a:gd name="connsiteY3" fmla="*/ 5175006 h 5175006"/>
              <a:gd name="connsiteX4" fmla="*/ 0 w 9542585"/>
              <a:gd name="connsiteY4" fmla="*/ 0 h 5175006"/>
              <a:gd name="connsiteX0" fmla="*/ 0 w 9542585"/>
              <a:gd name="connsiteY0" fmla="*/ 0 h 5175006"/>
              <a:gd name="connsiteX1" fmla="*/ 9542585 w 9542585"/>
              <a:gd name="connsiteY1" fmla="*/ 3108081 h 5175006"/>
              <a:gd name="connsiteX2" fmla="*/ 9542585 w 9542585"/>
              <a:gd name="connsiteY2" fmla="*/ 5175006 h 5175006"/>
              <a:gd name="connsiteX3" fmla="*/ 17585 w 9542585"/>
              <a:gd name="connsiteY3" fmla="*/ 5175006 h 5175006"/>
              <a:gd name="connsiteX4" fmla="*/ 0 w 9542585"/>
              <a:gd name="connsiteY4" fmla="*/ 0 h 51750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42585" h="5175006">
                <a:moveTo>
                  <a:pt x="0" y="0"/>
                </a:moveTo>
                <a:cubicBezTo>
                  <a:pt x="1130785" y="5565530"/>
                  <a:pt x="4527794" y="5273187"/>
                  <a:pt x="9542585" y="3108081"/>
                </a:cubicBezTo>
                <a:lnTo>
                  <a:pt x="9542585" y="5175006"/>
                </a:lnTo>
                <a:lnTo>
                  <a:pt x="17585" y="5175006"/>
                </a:lnTo>
                <a:cubicBezTo>
                  <a:pt x="11723" y="3450004"/>
                  <a:pt x="5862" y="1725002"/>
                  <a:pt x="0" y="0"/>
                </a:cubicBezTo>
                <a:close/>
              </a:path>
            </a:pathLst>
          </a:custGeom>
          <a:solidFill>
            <a:schemeClr val="bg1">
              <a:alpha val="29000"/>
            </a:schemeClr>
          </a:solidFill>
          <a:ln>
            <a:noFill/>
          </a:ln>
          <a:effectLst>
            <a:glow rad="1905000">
              <a:srgbClr val="01BCE9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/>
              <a:t>-</a:t>
            </a:r>
          </a:p>
        </p:txBody>
      </p:sp>
      <p:sp>
        <p:nvSpPr>
          <p:cNvPr id="5" name="-"/>
          <p:cNvSpPr/>
          <p:nvPr/>
        </p:nvSpPr>
        <p:spPr>
          <a:xfrm>
            <a:off x="5064119" y="7041544"/>
            <a:ext cx="1901952" cy="1901952"/>
          </a:xfrm>
          <a:prstGeom prst="ellipse">
            <a:avLst/>
          </a:prstGeom>
          <a:solidFill>
            <a:schemeClr val="accent1">
              <a:alpha val="1000"/>
            </a:schemeClr>
          </a:solidFill>
          <a:ln>
            <a:noFill/>
          </a:ln>
          <a:effectLst>
            <a:glow rad="1905000">
              <a:srgbClr val="01BCE9">
                <a:alpha val="22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-"/>
          <p:cNvSpPr/>
          <p:nvPr/>
        </p:nvSpPr>
        <p:spPr>
          <a:xfrm>
            <a:off x="6879063" y="7086067"/>
            <a:ext cx="1901952" cy="1901952"/>
          </a:xfrm>
          <a:prstGeom prst="ellipse">
            <a:avLst/>
          </a:prstGeom>
          <a:solidFill>
            <a:schemeClr val="accent1">
              <a:alpha val="1000"/>
            </a:schemeClr>
          </a:solidFill>
          <a:ln>
            <a:noFill/>
          </a:ln>
          <a:effectLst>
            <a:glow rad="1905000">
              <a:srgbClr val="014757">
                <a:alpha val="3098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-"/>
          <p:cNvSpPr/>
          <p:nvPr/>
        </p:nvSpPr>
        <p:spPr>
          <a:xfrm>
            <a:off x="4264434" y="6314831"/>
            <a:ext cx="1901952" cy="1901952"/>
          </a:xfrm>
          <a:prstGeom prst="ellipse">
            <a:avLst/>
          </a:prstGeom>
          <a:solidFill>
            <a:schemeClr val="accent1">
              <a:alpha val="1000"/>
            </a:schemeClr>
          </a:solidFill>
          <a:ln>
            <a:noFill/>
          </a:ln>
          <a:effectLst>
            <a:glow rad="1905000">
              <a:srgbClr val="01A1C7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8" name="-"/>
          <p:cNvSpPr/>
          <p:nvPr/>
        </p:nvSpPr>
        <p:spPr>
          <a:xfrm>
            <a:off x="4113143" y="7992520"/>
            <a:ext cx="1901952" cy="1901952"/>
          </a:xfrm>
          <a:prstGeom prst="ellipse">
            <a:avLst/>
          </a:prstGeom>
          <a:solidFill>
            <a:schemeClr val="accent1">
              <a:alpha val="1000"/>
            </a:schemeClr>
          </a:solidFill>
          <a:ln>
            <a:noFill/>
          </a:ln>
          <a:effectLst>
            <a:glow rad="1905000">
              <a:srgbClr val="014757">
                <a:alpha val="3098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9" name="-"/>
          <p:cNvSpPr/>
          <p:nvPr/>
        </p:nvSpPr>
        <p:spPr>
          <a:xfrm>
            <a:off x="6847828" y="1857321"/>
            <a:ext cx="1901952" cy="1901952"/>
          </a:xfrm>
          <a:prstGeom prst="ellipse">
            <a:avLst/>
          </a:prstGeom>
          <a:solidFill>
            <a:schemeClr val="accent1">
              <a:alpha val="1000"/>
            </a:schemeClr>
          </a:solidFill>
          <a:ln>
            <a:noFill/>
          </a:ln>
          <a:effectLst>
            <a:glow rad="1905000">
              <a:srgbClr val="014757">
                <a:alpha val="3098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6" name="text 6">
            <a:extLst>
              <a:ext uri="{FF2B5EF4-FFF2-40B4-BE49-F238E27FC236}">
                <a16:creationId xmlns:a16="http://schemas.microsoft.com/office/drawing/2014/main" id="{A5371670-EBFD-4980-9DAB-DA8031CE05CC}"/>
              </a:ext>
            </a:extLst>
          </p:cNvPr>
          <p:cNvSpPr txBox="1"/>
          <p:nvPr/>
        </p:nvSpPr>
        <p:spPr>
          <a:xfrm>
            <a:off x="357664" y="7230773"/>
            <a:ext cx="8654613" cy="152349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75000"/>
              </a:lnSpc>
            </a:pPr>
            <a:r>
              <a:rPr lang="en-US" sz="6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Donasi</a:t>
            </a:r>
            <a:r>
              <a:rPr lang="en-US" sz="6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 </a:t>
            </a:r>
            <a:r>
              <a:rPr lang="en-US" sz="66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Kemanusiaan</a:t>
            </a:r>
            <a:endParaRPr lang="en-US" sz="6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utura Md BT" panose="020B0602020204020303" pitchFamily="34" charset="0"/>
              <a:cs typeface="Aharoni" panose="02010803020104030203" pitchFamily="2" charset="-79"/>
            </a:endParaRPr>
          </a:p>
          <a:p>
            <a:pPr>
              <a:lnSpc>
                <a:spcPct val="75000"/>
              </a:lnSpc>
            </a:pPr>
            <a:r>
              <a:rPr lang="en-US" sz="66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Untuk</a:t>
            </a:r>
            <a:r>
              <a:rPr 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utura Md BT" panose="020B0602020204020303" pitchFamily="34" charset="0"/>
                <a:cs typeface="Aharoni" panose="02010803020104030203" pitchFamily="2" charset="-79"/>
              </a:rPr>
              <a:t> Indonesia</a:t>
            </a:r>
          </a:p>
        </p:txBody>
      </p:sp>
      <p:sp>
        <p:nvSpPr>
          <p:cNvPr id="17" name="Text 9">
            <a:extLst>
              <a:ext uri="{FF2B5EF4-FFF2-40B4-BE49-F238E27FC236}">
                <a16:creationId xmlns:a16="http://schemas.microsoft.com/office/drawing/2014/main" id="{80856CF4-9D44-48BE-856D-3049A2FB39C8}"/>
              </a:ext>
            </a:extLst>
          </p:cNvPr>
          <p:cNvSpPr txBox="1"/>
          <p:nvPr/>
        </p:nvSpPr>
        <p:spPr>
          <a:xfrm>
            <a:off x="1656729" y="5192029"/>
            <a:ext cx="7355548" cy="2094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No </a:t>
            </a:r>
            <a:r>
              <a:rPr lang="en-US" sz="2400" b="1" dirty="0" err="1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Rekening</a:t>
            </a:r>
            <a:endParaRPr lang="en-US" sz="24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r">
              <a:lnSpc>
                <a:spcPct val="85000"/>
              </a:lnSpc>
            </a:pPr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Bank Syariah Indonesia</a:t>
            </a:r>
          </a:p>
          <a:p>
            <a:pPr algn="r">
              <a:lnSpc>
                <a:spcPct val="85000"/>
              </a:lnSpc>
            </a:pPr>
            <a:r>
              <a:rPr lang="en-US" sz="32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7213077117</a:t>
            </a:r>
          </a:p>
          <a:p>
            <a:pPr algn="r">
              <a:lnSpc>
                <a:spcPct val="85000"/>
              </a:lnSpc>
            </a:pPr>
            <a:r>
              <a:rPr lang="en-US" sz="2400" b="1" dirty="0">
                <a:solidFill>
                  <a:schemeClr val="bg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An. Yayasan HTTB</a:t>
            </a:r>
          </a:p>
          <a:p>
            <a:pPr algn="r">
              <a:lnSpc>
                <a:spcPct val="85000"/>
              </a:lnSpc>
            </a:pPr>
            <a:r>
              <a:rPr lang="en-US" sz="24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https://bit.ly/DonasiHTBB</a:t>
            </a:r>
            <a:endParaRPr lang="id-ID" sz="24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r">
              <a:lnSpc>
                <a:spcPct val="85000"/>
              </a:lnSpc>
            </a:pPr>
            <a:endParaRPr lang="id-ID" sz="2400" b="1" dirty="0">
              <a:solidFill>
                <a:schemeClr val="bg1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E53E069-A047-4C09-A552-0054F805DBE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723" y="147560"/>
            <a:ext cx="1466554" cy="146655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0D94BFC-E3D8-46AD-8B28-05AE2FFA559B}"/>
              </a:ext>
            </a:extLst>
          </p:cNvPr>
          <p:cNvSpPr txBox="1"/>
          <p:nvPr/>
        </p:nvSpPr>
        <p:spPr>
          <a:xfrm>
            <a:off x="3156652" y="2160452"/>
            <a:ext cx="585562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DONATE for</a:t>
            </a:r>
          </a:p>
          <a:p>
            <a:pPr algn="r"/>
            <a:r>
              <a:rPr lang="en-US" sz="88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ush Script MT" panose="03060802040406070304" pitchFamily="66" charset="0"/>
              </a:rPr>
              <a:t>CIANJUR</a:t>
            </a:r>
            <a:endParaRPr lang="en-ID" sz="88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ush Script MT" panose="030608020404060703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604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25000" r="-2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-"/>
          <p:cNvSpPr/>
          <p:nvPr/>
        </p:nvSpPr>
        <p:spPr>
          <a:xfrm rot="10800000">
            <a:off x="-57153" y="466138"/>
            <a:ext cx="9576051" cy="3172411"/>
          </a:xfrm>
          <a:custGeom>
            <a:avLst/>
            <a:gdLst>
              <a:gd name="connsiteX0" fmla="*/ 0 w 15238413"/>
              <a:gd name="connsiteY0" fmla="*/ 0 h 1601788"/>
              <a:gd name="connsiteX1" fmla="*/ 15238413 w 15238413"/>
              <a:gd name="connsiteY1" fmla="*/ 0 h 1601788"/>
              <a:gd name="connsiteX2" fmla="*/ 15238413 w 15238413"/>
              <a:gd name="connsiteY2" fmla="*/ 1601788 h 1601788"/>
              <a:gd name="connsiteX3" fmla="*/ 0 w 15238413"/>
              <a:gd name="connsiteY3" fmla="*/ 1601788 h 1601788"/>
              <a:gd name="connsiteX4" fmla="*/ 0 w 15238413"/>
              <a:gd name="connsiteY4" fmla="*/ 0 h 1601788"/>
              <a:gd name="connsiteX0" fmla="*/ 0 w 15238413"/>
              <a:gd name="connsiteY0" fmla="*/ 177800 h 1779588"/>
              <a:gd name="connsiteX1" fmla="*/ 15238413 w 15238413"/>
              <a:gd name="connsiteY1" fmla="*/ 177800 h 1779588"/>
              <a:gd name="connsiteX2" fmla="*/ 15238413 w 15238413"/>
              <a:gd name="connsiteY2" fmla="*/ 1779588 h 1779588"/>
              <a:gd name="connsiteX3" fmla="*/ 0 w 15238413"/>
              <a:gd name="connsiteY3" fmla="*/ 1779588 h 1779588"/>
              <a:gd name="connsiteX4" fmla="*/ 0 w 15238413"/>
              <a:gd name="connsiteY4" fmla="*/ 177800 h 1779588"/>
              <a:gd name="connsiteX0" fmla="*/ 0 w 15238413"/>
              <a:gd name="connsiteY0" fmla="*/ 63031 h 1664819"/>
              <a:gd name="connsiteX1" fmla="*/ 15238413 w 15238413"/>
              <a:gd name="connsiteY1" fmla="*/ 63031 h 1664819"/>
              <a:gd name="connsiteX2" fmla="*/ 15238413 w 15238413"/>
              <a:gd name="connsiteY2" fmla="*/ 1664819 h 1664819"/>
              <a:gd name="connsiteX3" fmla="*/ 0 w 15238413"/>
              <a:gd name="connsiteY3" fmla="*/ 1664819 h 1664819"/>
              <a:gd name="connsiteX4" fmla="*/ 0 w 15238413"/>
              <a:gd name="connsiteY4" fmla="*/ 63031 h 1664819"/>
              <a:gd name="connsiteX0" fmla="*/ 0 w 15238413"/>
              <a:gd name="connsiteY0" fmla="*/ 563740 h 1651178"/>
              <a:gd name="connsiteX1" fmla="*/ 15238413 w 15238413"/>
              <a:gd name="connsiteY1" fmla="*/ 49390 h 1651178"/>
              <a:gd name="connsiteX2" fmla="*/ 15238413 w 15238413"/>
              <a:gd name="connsiteY2" fmla="*/ 1651178 h 1651178"/>
              <a:gd name="connsiteX3" fmla="*/ 0 w 15238413"/>
              <a:gd name="connsiteY3" fmla="*/ 1651178 h 1651178"/>
              <a:gd name="connsiteX4" fmla="*/ 0 w 15238413"/>
              <a:gd name="connsiteY4" fmla="*/ 563740 h 1651178"/>
              <a:gd name="connsiteX0" fmla="*/ 0 w 15238413"/>
              <a:gd name="connsiteY0" fmla="*/ 514350 h 1601788"/>
              <a:gd name="connsiteX1" fmla="*/ 15238413 w 15238413"/>
              <a:gd name="connsiteY1" fmla="*/ 0 h 1601788"/>
              <a:gd name="connsiteX2" fmla="*/ 15238413 w 15238413"/>
              <a:gd name="connsiteY2" fmla="*/ 1601788 h 1601788"/>
              <a:gd name="connsiteX3" fmla="*/ 0 w 15238413"/>
              <a:gd name="connsiteY3" fmla="*/ 1601788 h 1601788"/>
              <a:gd name="connsiteX4" fmla="*/ 0 w 15238413"/>
              <a:gd name="connsiteY4" fmla="*/ 514350 h 1601788"/>
              <a:gd name="connsiteX0" fmla="*/ 0 w 15238413"/>
              <a:gd name="connsiteY0" fmla="*/ 514350 h 1601788"/>
              <a:gd name="connsiteX1" fmla="*/ 15238413 w 15238413"/>
              <a:gd name="connsiteY1" fmla="*/ 0 h 1601788"/>
              <a:gd name="connsiteX2" fmla="*/ 15238413 w 15238413"/>
              <a:gd name="connsiteY2" fmla="*/ 1601788 h 1601788"/>
              <a:gd name="connsiteX3" fmla="*/ 0 w 15238413"/>
              <a:gd name="connsiteY3" fmla="*/ 1601788 h 1601788"/>
              <a:gd name="connsiteX4" fmla="*/ 0 w 15238413"/>
              <a:gd name="connsiteY4" fmla="*/ 514350 h 1601788"/>
              <a:gd name="connsiteX0" fmla="*/ 0 w 15238413"/>
              <a:gd name="connsiteY0" fmla="*/ 514350 h 1601788"/>
              <a:gd name="connsiteX1" fmla="*/ 15238413 w 15238413"/>
              <a:gd name="connsiteY1" fmla="*/ 0 h 1601788"/>
              <a:gd name="connsiteX2" fmla="*/ 15238413 w 15238413"/>
              <a:gd name="connsiteY2" fmla="*/ 1601788 h 1601788"/>
              <a:gd name="connsiteX3" fmla="*/ 0 w 15238413"/>
              <a:gd name="connsiteY3" fmla="*/ 1601788 h 1601788"/>
              <a:gd name="connsiteX4" fmla="*/ 0 w 15238413"/>
              <a:gd name="connsiteY4" fmla="*/ 514350 h 1601788"/>
              <a:gd name="connsiteX0" fmla="*/ 0 w 15238413"/>
              <a:gd name="connsiteY0" fmla="*/ 333246 h 1601788"/>
              <a:gd name="connsiteX1" fmla="*/ 15238413 w 15238413"/>
              <a:gd name="connsiteY1" fmla="*/ 0 h 1601788"/>
              <a:gd name="connsiteX2" fmla="*/ 15238413 w 15238413"/>
              <a:gd name="connsiteY2" fmla="*/ 1601788 h 1601788"/>
              <a:gd name="connsiteX3" fmla="*/ 0 w 15238413"/>
              <a:gd name="connsiteY3" fmla="*/ 1601788 h 1601788"/>
              <a:gd name="connsiteX4" fmla="*/ 0 w 15238413"/>
              <a:gd name="connsiteY4" fmla="*/ 333246 h 1601788"/>
              <a:gd name="connsiteX0" fmla="*/ 0 w 15238413"/>
              <a:gd name="connsiteY0" fmla="*/ 333246 h 1601788"/>
              <a:gd name="connsiteX1" fmla="*/ 15238413 w 15238413"/>
              <a:gd name="connsiteY1" fmla="*/ 0 h 1601788"/>
              <a:gd name="connsiteX2" fmla="*/ 15238413 w 15238413"/>
              <a:gd name="connsiteY2" fmla="*/ 1601788 h 1601788"/>
              <a:gd name="connsiteX3" fmla="*/ 0 w 15238413"/>
              <a:gd name="connsiteY3" fmla="*/ 1601788 h 1601788"/>
              <a:gd name="connsiteX4" fmla="*/ 0 w 15238413"/>
              <a:gd name="connsiteY4" fmla="*/ 333246 h 1601788"/>
              <a:gd name="connsiteX0" fmla="*/ 0 w 15238413"/>
              <a:gd name="connsiteY0" fmla="*/ 333246 h 1601788"/>
              <a:gd name="connsiteX1" fmla="*/ 15238413 w 15238413"/>
              <a:gd name="connsiteY1" fmla="*/ 0 h 1601788"/>
              <a:gd name="connsiteX2" fmla="*/ 15238413 w 15238413"/>
              <a:gd name="connsiteY2" fmla="*/ 1601788 h 1601788"/>
              <a:gd name="connsiteX3" fmla="*/ 0 w 15238413"/>
              <a:gd name="connsiteY3" fmla="*/ 1601788 h 1601788"/>
              <a:gd name="connsiteX4" fmla="*/ 0 w 15238413"/>
              <a:gd name="connsiteY4" fmla="*/ 333246 h 1601788"/>
              <a:gd name="connsiteX0" fmla="*/ 0 w 15238413"/>
              <a:gd name="connsiteY0" fmla="*/ 333246 h 1601788"/>
              <a:gd name="connsiteX1" fmla="*/ 15238413 w 15238413"/>
              <a:gd name="connsiteY1" fmla="*/ 0 h 1601788"/>
              <a:gd name="connsiteX2" fmla="*/ 15238413 w 15238413"/>
              <a:gd name="connsiteY2" fmla="*/ 1601788 h 1601788"/>
              <a:gd name="connsiteX3" fmla="*/ 0 w 15238413"/>
              <a:gd name="connsiteY3" fmla="*/ 1601788 h 1601788"/>
              <a:gd name="connsiteX4" fmla="*/ 0 w 15238413"/>
              <a:gd name="connsiteY4" fmla="*/ 333246 h 1601788"/>
              <a:gd name="connsiteX0" fmla="*/ 0 w 15238413"/>
              <a:gd name="connsiteY0" fmla="*/ 333246 h 1601788"/>
              <a:gd name="connsiteX1" fmla="*/ 15238413 w 15238413"/>
              <a:gd name="connsiteY1" fmla="*/ 0 h 1601788"/>
              <a:gd name="connsiteX2" fmla="*/ 15238413 w 15238413"/>
              <a:gd name="connsiteY2" fmla="*/ 1601788 h 1601788"/>
              <a:gd name="connsiteX3" fmla="*/ 0 w 15238413"/>
              <a:gd name="connsiteY3" fmla="*/ 1601788 h 1601788"/>
              <a:gd name="connsiteX4" fmla="*/ 0 w 15238413"/>
              <a:gd name="connsiteY4" fmla="*/ 333246 h 160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38413" h="1601788">
                <a:moveTo>
                  <a:pt x="0" y="333246"/>
                </a:moveTo>
                <a:cubicBezTo>
                  <a:pt x="5162488" y="1135288"/>
                  <a:pt x="11189630" y="524681"/>
                  <a:pt x="15238413" y="0"/>
                </a:cubicBezTo>
                <a:lnTo>
                  <a:pt x="15238413" y="1601788"/>
                </a:lnTo>
                <a:lnTo>
                  <a:pt x="0" y="1601788"/>
                </a:lnTo>
                <a:lnTo>
                  <a:pt x="0" y="333246"/>
                </a:lnTo>
                <a:close/>
              </a:path>
            </a:pathLst>
          </a:cu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604"/>
          </a:p>
        </p:txBody>
      </p:sp>
      <p:sp>
        <p:nvSpPr>
          <p:cNvPr id="6" name="-"/>
          <p:cNvSpPr/>
          <p:nvPr/>
        </p:nvSpPr>
        <p:spPr>
          <a:xfrm rot="10800000">
            <a:off x="-57151" y="-57152"/>
            <a:ext cx="9575555" cy="3051676"/>
          </a:xfrm>
          <a:custGeom>
            <a:avLst/>
            <a:gdLst>
              <a:gd name="connsiteX0" fmla="*/ 0 w 15238413"/>
              <a:gd name="connsiteY0" fmla="*/ 0 h 1601788"/>
              <a:gd name="connsiteX1" fmla="*/ 15238413 w 15238413"/>
              <a:gd name="connsiteY1" fmla="*/ 0 h 1601788"/>
              <a:gd name="connsiteX2" fmla="*/ 15238413 w 15238413"/>
              <a:gd name="connsiteY2" fmla="*/ 1601788 h 1601788"/>
              <a:gd name="connsiteX3" fmla="*/ 0 w 15238413"/>
              <a:gd name="connsiteY3" fmla="*/ 1601788 h 1601788"/>
              <a:gd name="connsiteX4" fmla="*/ 0 w 15238413"/>
              <a:gd name="connsiteY4" fmla="*/ 0 h 1601788"/>
              <a:gd name="connsiteX0" fmla="*/ 0 w 15238413"/>
              <a:gd name="connsiteY0" fmla="*/ 177800 h 1779588"/>
              <a:gd name="connsiteX1" fmla="*/ 15238413 w 15238413"/>
              <a:gd name="connsiteY1" fmla="*/ 177800 h 1779588"/>
              <a:gd name="connsiteX2" fmla="*/ 15238413 w 15238413"/>
              <a:gd name="connsiteY2" fmla="*/ 1779588 h 1779588"/>
              <a:gd name="connsiteX3" fmla="*/ 0 w 15238413"/>
              <a:gd name="connsiteY3" fmla="*/ 1779588 h 1779588"/>
              <a:gd name="connsiteX4" fmla="*/ 0 w 15238413"/>
              <a:gd name="connsiteY4" fmla="*/ 177800 h 1779588"/>
              <a:gd name="connsiteX0" fmla="*/ 0 w 15238413"/>
              <a:gd name="connsiteY0" fmla="*/ 63031 h 1664819"/>
              <a:gd name="connsiteX1" fmla="*/ 15238413 w 15238413"/>
              <a:gd name="connsiteY1" fmla="*/ 63031 h 1664819"/>
              <a:gd name="connsiteX2" fmla="*/ 15238413 w 15238413"/>
              <a:gd name="connsiteY2" fmla="*/ 1664819 h 1664819"/>
              <a:gd name="connsiteX3" fmla="*/ 0 w 15238413"/>
              <a:gd name="connsiteY3" fmla="*/ 1664819 h 1664819"/>
              <a:gd name="connsiteX4" fmla="*/ 0 w 15238413"/>
              <a:gd name="connsiteY4" fmla="*/ 63031 h 1664819"/>
              <a:gd name="connsiteX0" fmla="*/ 0 w 15238413"/>
              <a:gd name="connsiteY0" fmla="*/ 563740 h 1651178"/>
              <a:gd name="connsiteX1" fmla="*/ 15238413 w 15238413"/>
              <a:gd name="connsiteY1" fmla="*/ 49390 h 1651178"/>
              <a:gd name="connsiteX2" fmla="*/ 15238413 w 15238413"/>
              <a:gd name="connsiteY2" fmla="*/ 1651178 h 1651178"/>
              <a:gd name="connsiteX3" fmla="*/ 0 w 15238413"/>
              <a:gd name="connsiteY3" fmla="*/ 1651178 h 1651178"/>
              <a:gd name="connsiteX4" fmla="*/ 0 w 15238413"/>
              <a:gd name="connsiteY4" fmla="*/ 563740 h 1651178"/>
              <a:gd name="connsiteX0" fmla="*/ 0 w 15238413"/>
              <a:gd name="connsiteY0" fmla="*/ 574585 h 1662023"/>
              <a:gd name="connsiteX1" fmla="*/ 15238413 w 15238413"/>
              <a:gd name="connsiteY1" fmla="*/ 60235 h 1662023"/>
              <a:gd name="connsiteX2" fmla="*/ 15238413 w 15238413"/>
              <a:gd name="connsiteY2" fmla="*/ 1662023 h 1662023"/>
              <a:gd name="connsiteX3" fmla="*/ 0 w 15238413"/>
              <a:gd name="connsiteY3" fmla="*/ 1662023 h 1662023"/>
              <a:gd name="connsiteX4" fmla="*/ 0 w 15238413"/>
              <a:gd name="connsiteY4" fmla="*/ 574585 h 1662023"/>
              <a:gd name="connsiteX0" fmla="*/ 0 w 15238413"/>
              <a:gd name="connsiteY0" fmla="*/ 523183 h 1610621"/>
              <a:gd name="connsiteX1" fmla="*/ 15238413 w 15238413"/>
              <a:gd name="connsiteY1" fmla="*/ 8833 h 1610621"/>
              <a:gd name="connsiteX2" fmla="*/ 15238413 w 15238413"/>
              <a:gd name="connsiteY2" fmla="*/ 1610621 h 1610621"/>
              <a:gd name="connsiteX3" fmla="*/ 0 w 15238413"/>
              <a:gd name="connsiteY3" fmla="*/ 1610621 h 1610621"/>
              <a:gd name="connsiteX4" fmla="*/ 0 w 15238413"/>
              <a:gd name="connsiteY4" fmla="*/ 523183 h 1610621"/>
              <a:gd name="connsiteX0" fmla="*/ 0 w 15290856"/>
              <a:gd name="connsiteY0" fmla="*/ 351664 h 1439102"/>
              <a:gd name="connsiteX1" fmla="*/ 15290856 w 15290856"/>
              <a:gd name="connsiteY1" fmla="*/ 9936 h 1439102"/>
              <a:gd name="connsiteX2" fmla="*/ 15238413 w 15290856"/>
              <a:gd name="connsiteY2" fmla="*/ 1439102 h 1439102"/>
              <a:gd name="connsiteX3" fmla="*/ 0 w 15290856"/>
              <a:gd name="connsiteY3" fmla="*/ 1439102 h 1439102"/>
              <a:gd name="connsiteX4" fmla="*/ 0 w 15290856"/>
              <a:gd name="connsiteY4" fmla="*/ 351664 h 1439102"/>
              <a:gd name="connsiteX0" fmla="*/ 0 w 15418922"/>
              <a:gd name="connsiteY0" fmla="*/ 351664 h 1449859"/>
              <a:gd name="connsiteX1" fmla="*/ 15290856 w 15418922"/>
              <a:gd name="connsiteY1" fmla="*/ 9936 h 1449859"/>
              <a:gd name="connsiteX2" fmla="*/ 15418922 w 15418922"/>
              <a:gd name="connsiteY2" fmla="*/ 1449859 h 1449859"/>
              <a:gd name="connsiteX3" fmla="*/ 0 w 15418922"/>
              <a:gd name="connsiteY3" fmla="*/ 1439102 h 1449859"/>
              <a:gd name="connsiteX4" fmla="*/ 0 w 15418922"/>
              <a:gd name="connsiteY4" fmla="*/ 351664 h 1449859"/>
              <a:gd name="connsiteX0" fmla="*/ 0 w 15418922"/>
              <a:gd name="connsiteY0" fmla="*/ 330308 h 1428503"/>
              <a:gd name="connsiteX1" fmla="*/ 15381111 w 15418922"/>
              <a:gd name="connsiteY1" fmla="*/ 10094 h 1428503"/>
              <a:gd name="connsiteX2" fmla="*/ 15418922 w 15418922"/>
              <a:gd name="connsiteY2" fmla="*/ 1428503 h 1428503"/>
              <a:gd name="connsiteX3" fmla="*/ 0 w 15418922"/>
              <a:gd name="connsiteY3" fmla="*/ 1417746 h 1428503"/>
              <a:gd name="connsiteX4" fmla="*/ 0 w 15418922"/>
              <a:gd name="connsiteY4" fmla="*/ 330308 h 1428503"/>
              <a:gd name="connsiteX0" fmla="*/ 0 w 15418922"/>
              <a:gd name="connsiteY0" fmla="*/ 342638 h 1440833"/>
              <a:gd name="connsiteX1" fmla="*/ 15381111 w 15418922"/>
              <a:gd name="connsiteY1" fmla="*/ 22424 h 1440833"/>
              <a:gd name="connsiteX2" fmla="*/ 15418922 w 15418922"/>
              <a:gd name="connsiteY2" fmla="*/ 1440833 h 1440833"/>
              <a:gd name="connsiteX3" fmla="*/ 0 w 15418922"/>
              <a:gd name="connsiteY3" fmla="*/ 1430076 h 1440833"/>
              <a:gd name="connsiteX4" fmla="*/ 0 w 15418922"/>
              <a:gd name="connsiteY4" fmla="*/ 342638 h 1440833"/>
              <a:gd name="connsiteX0" fmla="*/ 0 w 15418922"/>
              <a:gd name="connsiteY0" fmla="*/ 328498 h 1426693"/>
              <a:gd name="connsiteX1" fmla="*/ 15381111 w 15418922"/>
              <a:gd name="connsiteY1" fmla="*/ 8284 h 1426693"/>
              <a:gd name="connsiteX2" fmla="*/ 15418922 w 15418922"/>
              <a:gd name="connsiteY2" fmla="*/ 1426693 h 1426693"/>
              <a:gd name="connsiteX3" fmla="*/ 0 w 15418922"/>
              <a:gd name="connsiteY3" fmla="*/ 1415936 h 1426693"/>
              <a:gd name="connsiteX4" fmla="*/ 0 w 15418922"/>
              <a:gd name="connsiteY4" fmla="*/ 328498 h 1426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418922" h="1426693">
                <a:moveTo>
                  <a:pt x="0" y="328498"/>
                </a:moveTo>
                <a:cubicBezTo>
                  <a:pt x="9545924" y="1169159"/>
                  <a:pt x="10953731" y="-113893"/>
                  <a:pt x="15381111" y="8284"/>
                </a:cubicBezTo>
                <a:lnTo>
                  <a:pt x="15418922" y="1426693"/>
                </a:lnTo>
                <a:lnTo>
                  <a:pt x="0" y="1415936"/>
                </a:lnTo>
                <a:lnTo>
                  <a:pt x="0" y="32849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604"/>
          </a:p>
        </p:txBody>
      </p:sp>
      <p:sp>
        <p:nvSpPr>
          <p:cNvPr id="7" name="-"/>
          <p:cNvSpPr/>
          <p:nvPr/>
        </p:nvSpPr>
        <p:spPr>
          <a:xfrm rot="10800000">
            <a:off x="-9694" y="466136"/>
            <a:ext cx="9528590" cy="2908295"/>
          </a:xfrm>
          <a:custGeom>
            <a:avLst/>
            <a:gdLst>
              <a:gd name="connsiteX0" fmla="*/ 0 w 15238413"/>
              <a:gd name="connsiteY0" fmla="*/ 0 h 1601788"/>
              <a:gd name="connsiteX1" fmla="*/ 15238413 w 15238413"/>
              <a:gd name="connsiteY1" fmla="*/ 0 h 1601788"/>
              <a:gd name="connsiteX2" fmla="*/ 15238413 w 15238413"/>
              <a:gd name="connsiteY2" fmla="*/ 1601788 h 1601788"/>
              <a:gd name="connsiteX3" fmla="*/ 0 w 15238413"/>
              <a:gd name="connsiteY3" fmla="*/ 1601788 h 1601788"/>
              <a:gd name="connsiteX4" fmla="*/ 0 w 15238413"/>
              <a:gd name="connsiteY4" fmla="*/ 0 h 1601788"/>
              <a:gd name="connsiteX0" fmla="*/ 0 w 15238413"/>
              <a:gd name="connsiteY0" fmla="*/ 177800 h 1779588"/>
              <a:gd name="connsiteX1" fmla="*/ 15238413 w 15238413"/>
              <a:gd name="connsiteY1" fmla="*/ 177800 h 1779588"/>
              <a:gd name="connsiteX2" fmla="*/ 15238413 w 15238413"/>
              <a:gd name="connsiteY2" fmla="*/ 1779588 h 1779588"/>
              <a:gd name="connsiteX3" fmla="*/ 0 w 15238413"/>
              <a:gd name="connsiteY3" fmla="*/ 1779588 h 1779588"/>
              <a:gd name="connsiteX4" fmla="*/ 0 w 15238413"/>
              <a:gd name="connsiteY4" fmla="*/ 177800 h 1779588"/>
              <a:gd name="connsiteX0" fmla="*/ 0 w 15238413"/>
              <a:gd name="connsiteY0" fmla="*/ 63031 h 1664819"/>
              <a:gd name="connsiteX1" fmla="*/ 15238413 w 15238413"/>
              <a:gd name="connsiteY1" fmla="*/ 63031 h 1664819"/>
              <a:gd name="connsiteX2" fmla="*/ 15238413 w 15238413"/>
              <a:gd name="connsiteY2" fmla="*/ 1664819 h 1664819"/>
              <a:gd name="connsiteX3" fmla="*/ 0 w 15238413"/>
              <a:gd name="connsiteY3" fmla="*/ 1664819 h 1664819"/>
              <a:gd name="connsiteX4" fmla="*/ 0 w 15238413"/>
              <a:gd name="connsiteY4" fmla="*/ 63031 h 1664819"/>
              <a:gd name="connsiteX0" fmla="*/ 0 w 15238413"/>
              <a:gd name="connsiteY0" fmla="*/ 563740 h 1651178"/>
              <a:gd name="connsiteX1" fmla="*/ 15238413 w 15238413"/>
              <a:gd name="connsiteY1" fmla="*/ 49390 h 1651178"/>
              <a:gd name="connsiteX2" fmla="*/ 15238413 w 15238413"/>
              <a:gd name="connsiteY2" fmla="*/ 1651178 h 1651178"/>
              <a:gd name="connsiteX3" fmla="*/ 0 w 15238413"/>
              <a:gd name="connsiteY3" fmla="*/ 1651178 h 1651178"/>
              <a:gd name="connsiteX4" fmla="*/ 0 w 15238413"/>
              <a:gd name="connsiteY4" fmla="*/ 563740 h 1651178"/>
              <a:gd name="connsiteX0" fmla="*/ 0 w 15238413"/>
              <a:gd name="connsiteY0" fmla="*/ 577876 h 1665314"/>
              <a:gd name="connsiteX1" fmla="*/ 15238413 w 15238413"/>
              <a:gd name="connsiteY1" fmla="*/ 63526 h 1665314"/>
              <a:gd name="connsiteX2" fmla="*/ 15238413 w 15238413"/>
              <a:gd name="connsiteY2" fmla="*/ 1665314 h 1665314"/>
              <a:gd name="connsiteX3" fmla="*/ 0 w 15238413"/>
              <a:gd name="connsiteY3" fmla="*/ 1665314 h 1665314"/>
              <a:gd name="connsiteX4" fmla="*/ 0 w 15238413"/>
              <a:gd name="connsiteY4" fmla="*/ 577876 h 1665314"/>
              <a:gd name="connsiteX0" fmla="*/ 0 w 15448184"/>
              <a:gd name="connsiteY0" fmla="*/ 607045 h 1694483"/>
              <a:gd name="connsiteX1" fmla="*/ 15448184 w 15448184"/>
              <a:gd name="connsiteY1" fmla="*/ 62511 h 1694483"/>
              <a:gd name="connsiteX2" fmla="*/ 15238413 w 15448184"/>
              <a:gd name="connsiteY2" fmla="*/ 1694483 h 1694483"/>
              <a:gd name="connsiteX3" fmla="*/ 0 w 15448184"/>
              <a:gd name="connsiteY3" fmla="*/ 1694483 h 1694483"/>
              <a:gd name="connsiteX4" fmla="*/ 0 w 15448184"/>
              <a:gd name="connsiteY4" fmla="*/ 607045 h 1694483"/>
              <a:gd name="connsiteX0" fmla="*/ 0 w 15448184"/>
              <a:gd name="connsiteY0" fmla="*/ 548868 h 1636306"/>
              <a:gd name="connsiteX1" fmla="*/ 15448184 w 15448184"/>
              <a:gd name="connsiteY1" fmla="*/ 4334 h 1636306"/>
              <a:gd name="connsiteX2" fmla="*/ 15238413 w 15448184"/>
              <a:gd name="connsiteY2" fmla="*/ 1636306 h 1636306"/>
              <a:gd name="connsiteX3" fmla="*/ 0 w 15448184"/>
              <a:gd name="connsiteY3" fmla="*/ 1636306 h 1636306"/>
              <a:gd name="connsiteX4" fmla="*/ 0 w 15448184"/>
              <a:gd name="connsiteY4" fmla="*/ 548868 h 1636306"/>
              <a:gd name="connsiteX0" fmla="*/ 0 w 15343299"/>
              <a:gd name="connsiteY0" fmla="*/ 398466 h 1485904"/>
              <a:gd name="connsiteX1" fmla="*/ 15343299 w 15343299"/>
              <a:gd name="connsiteY1" fmla="*/ 4852 h 1485904"/>
              <a:gd name="connsiteX2" fmla="*/ 15238413 w 15343299"/>
              <a:gd name="connsiteY2" fmla="*/ 1485904 h 1485904"/>
              <a:gd name="connsiteX3" fmla="*/ 0 w 15343299"/>
              <a:gd name="connsiteY3" fmla="*/ 1485904 h 1485904"/>
              <a:gd name="connsiteX4" fmla="*/ 0 w 15343299"/>
              <a:gd name="connsiteY4" fmla="*/ 398466 h 148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43299" h="1485904">
                <a:moveTo>
                  <a:pt x="0" y="398466"/>
                </a:moveTo>
                <a:cubicBezTo>
                  <a:pt x="8444628" y="1133483"/>
                  <a:pt x="11363470" y="-85812"/>
                  <a:pt x="15343299" y="4852"/>
                </a:cubicBezTo>
                <a:lnTo>
                  <a:pt x="15238413" y="1485904"/>
                </a:lnTo>
                <a:lnTo>
                  <a:pt x="0" y="1485904"/>
                </a:lnTo>
                <a:lnTo>
                  <a:pt x="0" y="398466"/>
                </a:lnTo>
                <a:close/>
              </a:path>
            </a:pathLst>
          </a:custGeom>
          <a:solidFill>
            <a:schemeClr val="bg1"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604"/>
          </a:p>
        </p:txBody>
      </p:sp>
      <p:sp>
        <p:nvSpPr>
          <p:cNvPr id="8" name="Text 1"/>
          <p:cNvSpPr txBox="1"/>
          <p:nvPr/>
        </p:nvSpPr>
        <p:spPr>
          <a:xfrm>
            <a:off x="1317503" y="750310"/>
            <a:ext cx="6922601" cy="5632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id-ID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</a:rPr>
              <a:t>Tips Menemukan Ide </a:t>
            </a:r>
            <a:r>
              <a:rPr lang="id-ID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</a:rPr>
              <a:t>Out Of The Box</a:t>
            </a:r>
          </a:p>
        </p:txBody>
      </p:sp>
      <p:grpSp>
        <p:nvGrpSpPr>
          <p:cNvPr id="9" name="IG"/>
          <p:cNvGrpSpPr/>
          <p:nvPr/>
        </p:nvGrpSpPr>
        <p:grpSpPr>
          <a:xfrm>
            <a:off x="3684857" y="9006073"/>
            <a:ext cx="2142384" cy="369332"/>
            <a:chOff x="3718265" y="9059650"/>
            <a:chExt cx="2142384" cy="369332"/>
          </a:xfrm>
        </p:grpSpPr>
        <p:sp>
          <p:nvSpPr>
            <p:cNvPr id="10" name="ig"/>
            <p:cNvSpPr txBox="1"/>
            <p:nvPr/>
          </p:nvSpPr>
          <p:spPr>
            <a:xfrm>
              <a:off x="3980006" y="9059650"/>
              <a:ext cx="18806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ode Bold" panose="020B0604020202020204" pitchFamily="50" charset="0"/>
                  <a:cs typeface="Adobe Hebrew" panose="02040503050201020203" pitchFamily="18" charset="-79"/>
                </a:rPr>
                <a:t>@yourinstagram</a:t>
              </a:r>
            </a:p>
          </p:txBody>
        </p:sp>
        <p:pic>
          <p:nvPicPr>
            <p:cNvPr id="11" name="-"/>
            <p:cNvPicPr>
              <a:picLocks noChangeAspect="1"/>
            </p:cNvPicPr>
            <p:nvPr/>
          </p:nvPicPr>
          <p:blipFill>
            <a:blip r:embed="rId4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31556" y1="4444" x2="50667" y2="6667"/>
                          <a14:foregroundMark x1="53778" y1="3111" x2="84444" y2="6667"/>
                          <a14:foregroundMark x1="29778" y1="3111" x2="9778" y2="8889"/>
                          <a14:foregroundMark x1="10667" y1="12889" x2="3111" y2="39111"/>
                          <a14:foregroundMark x1="6222" y1="40444" x2="4000" y2="78222"/>
                          <a14:foregroundMark x1="82222" y1="9333" x2="94667" y2="20000"/>
                          <a14:foregroundMark x1="96000" y1="24444" x2="95111" y2="63556"/>
                          <a14:foregroundMark x1="97333" y1="67111" x2="90222" y2="87556"/>
                          <a14:foregroundMark x1="89778" y1="89333" x2="44889" y2="97333"/>
                          <a14:foregroundMark x1="6222" y1="78667" x2="20889" y2="96000"/>
                          <a14:foregroundMark x1="23556" y1="94222" x2="41333" y2="96444"/>
                          <a14:foregroundMark x1="36000" y1="33333" x2="28889" y2="46222"/>
                          <a14:foregroundMark x1="42667" y1="30222" x2="66667" y2="33333"/>
                          <a14:foregroundMark x1="68000" y1="35111" x2="71556" y2="52889"/>
                          <a14:foregroundMark x1="30667" y1="48000" x2="35556" y2="64000"/>
                          <a14:foregroundMark x1="38667" y1="68444" x2="56444" y2="70222"/>
                          <a14:foregroundMark x1="76000" y1="23556" x2="76444" y2="20000"/>
                          <a14:backgroundMark x1="26222" y1="18667" x2="21333" y2="39556"/>
                          <a14:backgroundMark x1="50222" y1="44000" x2="52000" y2="53778"/>
                          <a14:backgroundMark x1="5333" y1="2667" x2="3111" y2="7556"/>
                          <a14:backgroundMark x1="90222" y1="1778" x2="96889" y2="5333"/>
                          <a14:backgroundMark x1="97333" y1="91556" x2="95556" y2="96000"/>
                          <a14:backgroundMark x1="4000" y1="92000" x2="8444" y2="97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265" y="9112268"/>
              <a:ext cx="308739" cy="3087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8429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-"/>
          <p:cNvSpPr/>
          <p:nvPr/>
        </p:nvSpPr>
        <p:spPr>
          <a:xfrm rot="10800000">
            <a:off x="0" y="-258987"/>
            <a:ext cx="9558045" cy="4649361"/>
          </a:xfrm>
          <a:custGeom>
            <a:avLst/>
            <a:gdLst>
              <a:gd name="connsiteX0" fmla="*/ 0 w 11487151"/>
              <a:gd name="connsiteY0" fmla="*/ 735433 h 4412512"/>
              <a:gd name="connsiteX1" fmla="*/ 735433 w 11487151"/>
              <a:gd name="connsiteY1" fmla="*/ 0 h 4412512"/>
              <a:gd name="connsiteX2" fmla="*/ 10751718 w 11487151"/>
              <a:gd name="connsiteY2" fmla="*/ 0 h 4412512"/>
              <a:gd name="connsiteX3" fmla="*/ 11487151 w 11487151"/>
              <a:gd name="connsiteY3" fmla="*/ 735433 h 4412512"/>
              <a:gd name="connsiteX4" fmla="*/ 11487151 w 11487151"/>
              <a:gd name="connsiteY4" fmla="*/ 3677079 h 4412512"/>
              <a:gd name="connsiteX5" fmla="*/ 10751718 w 11487151"/>
              <a:gd name="connsiteY5" fmla="*/ 4412512 h 4412512"/>
              <a:gd name="connsiteX6" fmla="*/ 735433 w 11487151"/>
              <a:gd name="connsiteY6" fmla="*/ 4412512 h 4412512"/>
              <a:gd name="connsiteX7" fmla="*/ 0 w 11487151"/>
              <a:gd name="connsiteY7" fmla="*/ 3677079 h 4412512"/>
              <a:gd name="connsiteX8" fmla="*/ 0 w 11487151"/>
              <a:gd name="connsiteY8" fmla="*/ 735433 h 4412512"/>
              <a:gd name="connsiteX0" fmla="*/ 0 w 11690292"/>
              <a:gd name="connsiteY0" fmla="*/ 735433 h 4412512"/>
              <a:gd name="connsiteX1" fmla="*/ 735433 w 11690292"/>
              <a:gd name="connsiteY1" fmla="*/ 0 h 4412512"/>
              <a:gd name="connsiteX2" fmla="*/ 10751718 w 11690292"/>
              <a:gd name="connsiteY2" fmla="*/ 0 h 4412512"/>
              <a:gd name="connsiteX3" fmla="*/ 11487151 w 11690292"/>
              <a:gd name="connsiteY3" fmla="*/ 735433 h 4412512"/>
              <a:gd name="connsiteX4" fmla="*/ 11487151 w 11690292"/>
              <a:gd name="connsiteY4" fmla="*/ 3677079 h 4412512"/>
              <a:gd name="connsiteX5" fmla="*/ 11517262 w 11690292"/>
              <a:gd name="connsiteY5" fmla="*/ 4412512 h 4412512"/>
              <a:gd name="connsiteX6" fmla="*/ 735433 w 11690292"/>
              <a:gd name="connsiteY6" fmla="*/ 4412512 h 4412512"/>
              <a:gd name="connsiteX7" fmla="*/ 0 w 11690292"/>
              <a:gd name="connsiteY7" fmla="*/ 3677079 h 4412512"/>
              <a:gd name="connsiteX8" fmla="*/ 0 w 11690292"/>
              <a:gd name="connsiteY8" fmla="*/ 735433 h 4412512"/>
              <a:gd name="connsiteX0" fmla="*/ 187099 w 11877391"/>
              <a:gd name="connsiteY0" fmla="*/ 735433 h 4412512"/>
              <a:gd name="connsiteX1" fmla="*/ 922532 w 11877391"/>
              <a:gd name="connsiteY1" fmla="*/ 0 h 4412512"/>
              <a:gd name="connsiteX2" fmla="*/ 10938817 w 11877391"/>
              <a:gd name="connsiteY2" fmla="*/ 0 h 4412512"/>
              <a:gd name="connsiteX3" fmla="*/ 11674250 w 11877391"/>
              <a:gd name="connsiteY3" fmla="*/ 735433 h 4412512"/>
              <a:gd name="connsiteX4" fmla="*/ 11674250 w 11877391"/>
              <a:gd name="connsiteY4" fmla="*/ 3677079 h 4412512"/>
              <a:gd name="connsiteX5" fmla="*/ 11704361 w 11877391"/>
              <a:gd name="connsiteY5" fmla="*/ 4412512 h 4412512"/>
              <a:gd name="connsiteX6" fmla="*/ 178253 w 11877391"/>
              <a:gd name="connsiteY6" fmla="*/ 4412512 h 4412512"/>
              <a:gd name="connsiteX7" fmla="*/ 187099 w 11877391"/>
              <a:gd name="connsiteY7" fmla="*/ 3677079 h 4412512"/>
              <a:gd name="connsiteX8" fmla="*/ 187099 w 11877391"/>
              <a:gd name="connsiteY8" fmla="*/ 735433 h 4412512"/>
              <a:gd name="connsiteX0" fmla="*/ 192642 w 11882934"/>
              <a:gd name="connsiteY0" fmla="*/ 735433 h 4412512"/>
              <a:gd name="connsiteX1" fmla="*/ 928075 w 11882934"/>
              <a:gd name="connsiteY1" fmla="*/ 0 h 4412512"/>
              <a:gd name="connsiteX2" fmla="*/ 10944360 w 11882934"/>
              <a:gd name="connsiteY2" fmla="*/ 0 h 4412512"/>
              <a:gd name="connsiteX3" fmla="*/ 11679793 w 11882934"/>
              <a:gd name="connsiteY3" fmla="*/ 735433 h 4412512"/>
              <a:gd name="connsiteX4" fmla="*/ 11679793 w 11882934"/>
              <a:gd name="connsiteY4" fmla="*/ 3677079 h 4412512"/>
              <a:gd name="connsiteX5" fmla="*/ 11709904 w 11882934"/>
              <a:gd name="connsiteY5" fmla="*/ 4412512 h 4412512"/>
              <a:gd name="connsiteX6" fmla="*/ 183796 w 11882934"/>
              <a:gd name="connsiteY6" fmla="*/ 4412512 h 4412512"/>
              <a:gd name="connsiteX7" fmla="*/ 171377 w 11882934"/>
              <a:gd name="connsiteY7" fmla="*/ 2124725 h 4412512"/>
              <a:gd name="connsiteX8" fmla="*/ 192642 w 11882934"/>
              <a:gd name="connsiteY8" fmla="*/ 735433 h 4412512"/>
              <a:gd name="connsiteX0" fmla="*/ 23838 w 11714130"/>
              <a:gd name="connsiteY0" fmla="*/ 735433 h 4412512"/>
              <a:gd name="connsiteX1" fmla="*/ 759271 w 11714130"/>
              <a:gd name="connsiteY1" fmla="*/ 0 h 4412512"/>
              <a:gd name="connsiteX2" fmla="*/ 10775556 w 11714130"/>
              <a:gd name="connsiteY2" fmla="*/ 0 h 4412512"/>
              <a:gd name="connsiteX3" fmla="*/ 11510989 w 11714130"/>
              <a:gd name="connsiteY3" fmla="*/ 735433 h 4412512"/>
              <a:gd name="connsiteX4" fmla="*/ 11510989 w 11714130"/>
              <a:gd name="connsiteY4" fmla="*/ 3677079 h 4412512"/>
              <a:gd name="connsiteX5" fmla="*/ 11541100 w 11714130"/>
              <a:gd name="connsiteY5" fmla="*/ 4412512 h 4412512"/>
              <a:gd name="connsiteX6" fmla="*/ 14992 w 11714130"/>
              <a:gd name="connsiteY6" fmla="*/ 4412512 h 4412512"/>
              <a:gd name="connsiteX7" fmla="*/ 2573 w 11714130"/>
              <a:gd name="connsiteY7" fmla="*/ 2124725 h 4412512"/>
              <a:gd name="connsiteX8" fmla="*/ 23838 w 11714130"/>
              <a:gd name="connsiteY8" fmla="*/ 735433 h 4412512"/>
              <a:gd name="connsiteX0" fmla="*/ 23838 w 11541100"/>
              <a:gd name="connsiteY0" fmla="*/ 735433 h 4412512"/>
              <a:gd name="connsiteX1" fmla="*/ 759271 w 11541100"/>
              <a:gd name="connsiteY1" fmla="*/ 0 h 4412512"/>
              <a:gd name="connsiteX2" fmla="*/ 10775556 w 11541100"/>
              <a:gd name="connsiteY2" fmla="*/ 0 h 4412512"/>
              <a:gd name="connsiteX3" fmla="*/ 11510989 w 11541100"/>
              <a:gd name="connsiteY3" fmla="*/ 735433 h 4412512"/>
              <a:gd name="connsiteX4" fmla="*/ 11510989 w 11541100"/>
              <a:gd name="connsiteY4" fmla="*/ 3677079 h 4412512"/>
              <a:gd name="connsiteX5" fmla="*/ 11541100 w 11541100"/>
              <a:gd name="connsiteY5" fmla="*/ 4412512 h 4412512"/>
              <a:gd name="connsiteX6" fmla="*/ 14992 w 11541100"/>
              <a:gd name="connsiteY6" fmla="*/ 4412512 h 4412512"/>
              <a:gd name="connsiteX7" fmla="*/ 2573 w 11541100"/>
              <a:gd name="connsiteY7" fmla="*/ 2124725 h 4412512"/>
              <a:gd name="connsiteX8" fmla="*/ 23838 w 11541100"/>
              <a:gd name="connsiteY8" fmla="*/ 735433 h 4412512"/>
              <a:gd name="connsiteX0" fmla="*/ 23838 w 11541100"/>
              <a:gd name="connsiteY0" fmla="*/ 735433 h 4412512"/>
              <a:gd name="connsiteX1" fmla="*/ 6394527 w 11541100"/>
              <a:gd name="connsiteY1" fmla="*/ 1765004 h 4412512"/>
              <a:gd name="connsiteX2" fmla="*/ 10775556 w 11541100"/>
              <a:gd name="connsiteY2" fmla="*/ 0 h 4412512"/>
              <a:gd name="connsiteX3" fmla="*/ 11510989 w 11541100"/>
              <a:gd name="connsiteY3" fmla="*/ 735433 h 4412512"/>
              <a:gd name="connsiteX4" fmla="*/ 11510989 w 11541100"/>
              <a:gd name="connsiteY4" fmla="*/ 3677079 h 4412512"/>
              <a:gd name="connsiteX5" fmla="*/ 11541100 w 11541100"/>
              <a:gd name="connsiteY5" fmla="*/ 4412512 h 4412512"/>
              <a:gd name="connsiteX6" fmla="*/ 14992 w 11541100"/>
              <a:gd name="connsiteY6" fmla="*/ 4412512 h 4412512"/>
              <a:gd name="connsiteX7" fmla="*/ 2573 w 11541100"/>
              <a:gd name="connsiteY7" fmla="*/ 2124725 h 4412512"/>
              <a:gd name="connsiteX8" fmla="*/ 23838 w 11541100"/>
              <a:gd name="connsiteY8" fmla="*/ 735433 h 4412512"/>
              <a:gd name="connsiteX0" fmla="*/ 1491131 w 11541100"/>
              <a:gd name="connsiteY0" fmla="*/ 2968271 h 4412512"/>
              <a:gd name="connsiteX1" fmla="*/ 6394527 w 11541100"/>
              <a:gd name="connsiteY1" fmla="*/ 1765004 h 4412512"/>
              <a:gd name="connsiteX2" fmla="*/ 10775556 w 11541100"/>
              <a:gd name="connsiteY2" fmla="*/ 0 h 4412512"/>
              <a:gd name="connsiteX3" fmla="*/ 11510989 w 11541100"/>
              <a:gd name="connsiteY3" fmla="*/ 735433 h 4412512"/>
              <a:gd name="connsiteX4" fmla="*/ 11510989 w 11541100"/>
              <a:gd name="connsiteY4" fmla="*/ 3677079 h 4412512"/>
              <a:gd name="connsiteX5" fmla="*/ 11541100 w 11541100"/>
              <a:gd name="connsiteY5" fmla="*/ 4412512 h 4412512"/>
              <a:gd name="connsiteX6" fmla="*/ 14992 w 11541100"/>
              <a:gd name="connsiteY6" fmla="*/ 4412512 h 4412512"/>
              <a:gd name="connsiteX7" fmla="*/ 2573 w 11541100"/>
              <a:gd name="connsiteY7" fmla="*/ 2124725 h 4412512"/>
              <a:gd name="connsiteX8" fmla="*/ 1491131 w 11541100"/>
              <a:gd name="connsiteY8" fmla="*/ 2968271 h 4412512"/>
              <a:gd name="connsiteX0" fmla="*/ 1491131 w 11541100"/>
              <a:gd name="connsiteY0" fmla="*/ 2968271 h 4412512"/>
              <a:gd name="connsiteX1" fmla="*/ 4225485 w 11541100"/>
              <a:gd name="connsiteY1" fmla="*/ 1467293 h 4412512"/>
              <a:gd name="connsiteX2" fmla="*/ 10775556 w 11541100"/>
              <a:gd name="connsiteY2" fmla="*/ 0 h 4412512"/>
              <a:gd name="connsiteX3" fmla="*/ 11510989 w 11541100"/>
              <a:gd name="connsiteY3" fmla="*/ 735433 h 4412512"/>
              <a:gd name="connsiteX4" fmla="*/ 11510989 w 11541100"/>
              <a:gd name="connsiteY4" fmla="*/ 3677079 h 4412512"/>
              <a:gd name="connsiteX5" fmla="*/ 11541100 w 11541100"/>
              <a:gd name="connsiteY5" fmla="*/ 4412512 h 4412512"/>
              <a:gd name="connsiteX6" fmla="*/ 14992 w 11541100"/>
              <a:gd name="connsiteY6" fmla="*/ 4412512 h 4412512"/>
              <a:gd name="connsiteX7" fmla="*/ 2573 w 11541100"/>
              <a:gd name="connsiteY7" fmla="*/ 2124725 h 4412512"/>
              <a:gd name="connsiteX8" fmla="*/ 1491131 w 11541100"/>
              <a:gd name="connsiteY8" fmla="*/ 2968271 h 4412512"/>
              <a:gd name="connsiteX0" fmla="*/ 1491131 w 11541100"/>
              <a:gd name="connsiteY0" fmla="*/ 2286539 h 3730780"/>
              <a:gd name="connsiteX1" fmla="*/ 4225485 w 11541100"/>
              <a:gd name="connsiteY1" fmla="*/ 785561 h 3730780"/>
              <a:gd name="connsiteX2" fmla="*/ 6586328 w 11541100"/>
              <a:gd name="connsiteY2" fmla="*/ 1678696 h 3730780"/>
              <a:gd name="connsiteX3" fmla="*/ 11510989 w 11541100"/>
              <a:gd name="connsiteY3" fmla="*/ 53701 h 3730780"/>
              <a:gd name="connsiteX4" fmla="*/ 11510989 w 11541100"/>
              <a:gd name="connsiteY4" fmla="*/ 2995347 h 3730780"/>
              <a:gd name="connsiteX5" fmla="*/ 11541100 w 11541100"/>
              <a:gd name="connsiteY5" fmla="*/ 3730780 h 3730780"/>
              <a:gd name="connsiteX6" fmla="*/ 14992 w 11541100"/>
              <a:gd name="connsiteY6" fmla="*/ 3730780 h 3730780"/>
              <a:gd name="connsiteX7" fmla="*/ 2573 w 11541100"/>
              <a:gd name="connsiteY7" fmla="*/ 1442993 h 3730780"/>
              <a:gd name="connsiteX8" fmla="*/ 1491131 w 11541100"/>
              <a:gd name="connsiteY8" fmla="*/ 2286539 h 3730780"/>
              <a:gd name="connsiteX0" fmla="*/ 1491131 w 11541100"/>
              <a:gd name="connsiteY0" fmla="*/ 2808104 h 4252345"/>
              <a:gd name="connsiteX1" fmla="*/ 4225485 w 11541100"/>
              <a:gd name="connsiteY1" fmla="*/ 1307126 h 4252345"/>
              <a:gd name="connsiteX2" fmla="*/ 6586328 w 11541100"/>
              <a:gd name="connsiteY2" fmla="*/ 2200261 h 4252345"/>
              <a:gd name="connsiteX3" fmla="*/ 9958636 w 11541100"/>
              <a:gd name="connsiteY3" fmla="*/ 43639 h 4252345"/>
              <a:gd name="connsiteX4" fmla="*/ 11510989 w 11541100"/>
              <a:gd name="connsiteY4" fmla="*/ 3516912 h 4252345"/>
              <a:gd name="connsiteX5" fmla="*/ 11541100 w 11541100"/>
              <a:gd name="connsiteY5" fmla="*/ 4252345 h 4252345"/>
              <a:gd name="connsiteX6" fmla="*/ 14992 w 11541100"/>
              <a:gd name="connsiteY6" fmla="*/ 4252345 h 4252345"/>
              <a:gd name="connsiteX7" fmla="*/ 2573 w 11541100"/>
              <a:gd name="connsiteY7" fmla="*/ 1964558 h 4252345"/>
              <a:gd name="connsiteX8" fmla="*/ 1491131 w 11541100"/>
              <a:gd name="connsiteY8" fmla="*/ 2808104 h 4252345"/>
              <a:gd name="connsiteX0" fmla="*/ 1491131 w 11541100"/>
              <a:gd name="connsiteY0" fmla="*/ 2954783 h 4399024"/>
              <a:gd name="connsiteX1" fmla="*/ 4225485 w 11541100"/>
              <a:gd name="connsiteY1" fmla="*/ 1453805 h 4399024"/>
              <a:gd name="connsiteX2" fmla="*/ 6586328 w 11541100"/>
              <a:gd name="connsiteY2" fmla="*/ 2346940 h 4399024"/>
              <a:gd name="connsiteX3" fmla="*/ 9405743 w 11541100"/>
              <a:gd name="connsiteY3" fmla="*/ 41463 h 4399024"/>
              <a:gd name="connsiteX4" fmla="*/ 11510989 w 11541100"/>
              <a:gd name="connsiteY4" fmla="*/ 3663591 h 4399024"/>
              <a:gd name="connsiteX5" fmla="*/ 11541100 w 11541100"/>
              <a:gd name="connsiteY5" fmla="*/ 4399024 h 4399024"/>
              <a:gd name="connsiteX6" fmla="*/ 14992 w 11541100"/>
              <a:gd name="connsiteY6" fmla="*/ 4399024 h 4399024"/>
              <a:gd name="connsiteX7" fmla="*/ 2573 w 11541100"/>
              <a:gd name="connsiteY7" fmla="*/ 2111237 h 4399024"/>
              <a:gd name="connsiteX8" fmla="*/ 1491131 w 11541100"/>
              <a:gd name="connsiteY8" fmla="*/ 2954783 h 4399024"/>
              <a:gd name="connsiteX0" fmla="*/ 1491131 w 11541100"/>
              <a:gd name="connsiteY0" fmla="*/ 2954783 h 4399024"/>
              <a:gd name="connsiteX1" fmla="*/ 4225485 w 11541100"/>
              <a:gd name="connsiteY1" fmla="*/ 1453805 h 4399024"/>
              <a:gd name="connsiteX2" fmla="*/ 6586328 w 11541100"/>
              <a:gd name="connsiteY2" fmla="*/ 2346940 h 4399024"/>
              <a:gd name="connsiteX3" fmla="*/ 9405743 w 11541100"/>
              <a:gd name="connsiteY3" fmla="*/ 41463 h 4399024"/>
              <a:gd name="connsiteX4" fmla="*/ 11532254 w 11541100"/>
              <a:gd name="connsiteY4" fmla="*/ 601415 h 4399024"/>
              <a:gd name="connsiteX5" fmla="*/ 11541100 w 11541100"/>
              <a:gd name="connsiteY5" fmla="*/ 4399024 h 4399024"/>
              <a:gd name="connsiteX6" fmla="*/ 14992 w 11541100"/>
              <a:gd name="connsiteY6" fmla="*/ 4399024 h 4399024"/>
              <a:gd name="connsiteX7" fmla="*/ 2573 w 11541100"/>
              <a:gd name="connsiteY7" fmla="*/ 2111237 h 4399024"/>
              <a:gd name="connsiteX8" fmla="*/ 1491131 w 11541100"/>
              <a:gd name="connsiteY8" fmla="*/ 2954783 h 4399024"/>
              <a:gd name="connsiteX0" fmla="*/ 1491131 w 11541100"/>
              <a:gd name="connsiteY0" fmla="*/ 3080675 h 4524916"/>
              <a:gd name="connsiteX1" fmla="*/ 4225485 w 11541100"/>
              <a:gd name="connsiteY1" fmla="*/ 1579697 h 4524916"/>
              <a:gd name="connsiteX2" fmla="*/ 6586328 w 11541100"/>
              <a:gd name="connsiteY2" fmla="*/ 2472832 h 4524916"/>
              <a:gd name="connsiteX3" fmla="*/ 10171287 w 11541100"/>
              <a:gd name="connsiteY3" fmla="*/ 39764 h 4524916"/>
              <a:gd name="connsiteX4" fmla="*/ 11532254 w 11541100"/>
              <a:gd name="connsiteY4" fmla="*/ 727307 h 4524916"/>
              <a:gd name="connsiteX5" fmla="*/ 11541100 w 11541100"/>
              <a:gd name="connsiteY5" fmla="*/ 4524916 h 4524916"/>
              <a:gd name="connsiteX6" fmla="*/ 14992 w 11541100"/>
              <a:gd name="connsiteY6" fmla="*/ 4524916 h 4524916"/>
              <a:gd name="connsiteX7" fmla="*/ 2573 w 11541100"/>
              <a:gd name="connsiteY7" fmla="*/ 2237129 h 4524916"/>
              <a:gd name="connsiteX8" fmla="*/ 1491131 w 11541100"/>
              <a:gd name="connsiteY8" fmla="*/ 3080675 h 4524916"/>
              <a:gd name="connsiteX0" fmla="*/ 2384266 w 11541100"/>
              <a:gd name="connsiteY0" fmla="*/ 3038144 h 4524916"/>
              <a:gd name="connsiteX1" fmla="*/ 4225485 w 11541100"/>
              <a:gd name="connsiteY1" fmla="*/ 1579697 h 4524916"/>
              <a:gd name="connsiteX2" fmla="*/ 6586328 w 11541100"/>
              <a:gd name="connsiteY2" fmla="*/ 2472832 h 4524916"/>
              <a:gd name="connsiteX3" fmla="*/ 10171287 w 11541100"/>
              <a:gd name="connsiteY3" fmla="*/ 39764 h 4524916"/>
              <a:gd name="connsiteX4" fmla="*/ 11532254 w 11541100"/>
              <a:gd name="connsiteY4" fmla="*/ 727307 h 4524916"/>
              <a:gd name="connsiteX5" fmla="*/ 11541100 w 11541100"/>
              <a:gd name="connsiteY5" fmla="*/ 4524916 h 4524916"/>
              <a:gd name="connsiteX6" fmla="*/ 14992 w 11541100"/>
              <a:gd name="connsiteY6" fmla="*/ 4524916 h 4524916"/>
              <a:gd name="connsiteX7" fmla="*/ 2573 w 11541100"/>
              <a:gd name="connsiteY7" fmla="*/ 2237129 h 4524916"/>
              <a:gd name="connsiteX8" fmla="*/ 2384266 w 11541100"/>
              <a:gd name="connsiteY8" fmla="*/ 3038144 h 4524916"/>
              <a:gd name="connsiteX0" fmla="*/ 2384266 w 11541100"/>
              <a:gd name="connsiteY0" fmla="*/ 3038144 h 4524916"/>
              <a:gd name="connsiteX1" fmla="*/ 4948499 w 11541100"/>
              <a:gd name="connsiteY1" fmla="*/ 1090600 h 4524916"/>
              <a:gd name="connsiteX2" fmla="*/ 6586328 w 11541100"/>
              <a:gd name="connsiteY2" fmla="*/ 2472832 h 4524916"/>
              <a:gd name="connsiteX3" fmla="*/ 10171287 w 11541100"/>
              <a:gd name="connsiteY3" fmla="*/ 39764 h 4524916"/>
              <a:gd name="connsiteX4" fmla="*/ 11532254 w 11541100"/>
              <a:gd name="connsiteY4" fmla="*/ 727307 h 4524916"/>
              <a:gd name="connsiteX5" fmla="*/ 11541100 w 11541100"/>
              <a:gd name="connsiteY5" fmla="*/ 4524916 h 4524916"/>
              <a:gd name="connsiteX6" fmla="*/ 14992 w 11541100"/>
              <a:gd name="connsiteY6" fmla="*/ 4524916 h 4524916"/>
              <a:gd name="connsiteX7" fmla="*/ 2573 w 11541100"/>
              <a:gd name="connsiteY7" fmla="*/ 2237129 h 4524916"/>
              <a:gd name="connsiteX8" fmla="*/ 2384266 w 11541100"/>
              <a:gd name="connsiteY8" fmla="*/ 3038144 h 4524916"/>
              <a:gd name="connsiteX0" fmla="*/ 2384266 w 11541100"/>
              <a:gd name="connsiteY0" fmla="*/ 3042348 h 4529120"/>
              <a:gd name="connsiteX1" fmla="*/ 4948499 w 11541100"/>
              <a:gd name="connsiteY1" fmla="*/ 1094804 h 4529120"/>
              <a:gd name="connsiteX2" fmla="*/ 7288077 w 11541100"/>
              <a:gd name="connsiteY2" fmla="*/ 2179325 h 4529120"/>
              <a:gd name="connsiteX3" fmla="*/ 10171287 w 11541100"/>
              <a:gd name="connsiteY3" fmla="*/ 43968 h 4529120"/>
              <a:gd name="connsiteX4" fmla="*/ 11532254 w 11541100"/>
              <a:gd name="connsiteY4" fmla="*/ 731511 h 4529120"/>
              <a:gd name="connsiteX5" fmla="*/ 11541100 w 11541100"/>
              <a:gd name="connsiteY5" fmla="*/ 4529120 h 4529120"/>
              <a:gd name="connsiteX6" fmla="*/ 14992 w 11541100"/>
              <a:gd name="connsiteY6" fmla="*/ 4529120 h 4529120"/>
              <a:gd name="connsiteX7" fmla="*/ 2573 w 11541100"/>
              <a:gd name="connsiteY7" fmla="*/ 2241333 h 4529120"/>
              <a:gd name="connsiteX8" fmla="*/ 2384266 w 11541100"/>
              <a:gd name="connsiteY8" fmla="*/ 3042348 h 4529120"/>
              <a:gd name="connsiteX0" fmla="*/ 2384266 w 11541100"/>
              <a:gd name="connsiteY0" fmla="*/ 3042348 h 4529120"/>
              <a:gd name="connsiteX1" fmla="*/ 4948499 w 11541100"/>
              <a:gd name="connsiteY1" fmla="*/ 1094804 h 4529120"/>
              <a:gd name="connsiteX2" fmla="*/ 7288077 w 11541100"/>
              <a:gd name="connsiteY2" fmla="*/ 2179325 h 4529120"/>
              <a:gd name="connsiteX3" fmla="*/ 10171287 w 11541100"/>
              <a:gd name="connsiteY3" fmla="*/ 43968 h 4529120"/>
              <a:gd name="connsiteX4" fmla="*/ 11532254 w 11541100"/>
              <a:gd name="connsiteY4" fmla="*/ 731511 h 4529120"/>
              <a:gd name="connsiteX5" fmla="*/ 11541100 w 11541100"/>
              <a:gd name="connsiteY5" fmla="*/ 4529120 h 4529120"/>
              <a:gd name="connsiteX6" fmla="*/ 14992 w 11541100"/>
              <a:gd name="connsiteY6" fmla="*/ 4529120 h 4529120"/>
              <a:gd name="connsiteX7" fmla="*/ 2573 w 11541100"/>
              <a:gd name="connsiteY7" fmla="*/ 2241333 h 4529120"/>
              <a:gd name="connsiteX8" fmla="*/ 2384266 w 11541100"/>
              <a:gd name="connsiteY8" fmla="*/ 3042348 h 4529120"/>
              <a:gd name="connsiteX0" fmla="*/ 2384266 w 11541100"/>
              <a:gd name="connsiteY0" fmla="*/ 3042348 h 4529120"/>
              <a:gd name="connsiteX1" fmla="*/ 4948499 w 11541100"/>
              <a:gd name="connsiteY1" fmla="*/ 1094804 h 4529120"/>
              <a:gd name="connsiteX2" fmla="*/ 7288077 w 11541100"/>
              <a:gd name="connsiteY2" fmla="*/ 2179325 h 4529120"/>
              <a:gd name="connsiteX3" fmla="*/ 10171287 w 11541100"/>
              <a:gd name="connsiteY3" fmla="*/ 43968 h 4529120"/>
              <a:gd name="connsiteX4" fmla="*/ 11532254 w 11541100"/>
              <a:gd name="connsiteY4" fmla="*/ 731511 h 4529120"/>
              <a:gd name="connsiteX5" fmla="*/ 11541100 w 11541100"/>
              <a:gd name="connsiteY5" fmla="*/ 4529120 h 4529120"/>
              <a:gd name="connsiteX6" fmla="*/ 14992 w 11541100"/>
              <a:gd name="connsiteY6" fmla="*/ 4529120 h 4529120"/>
              <a:gd name="connsiteX7" fmla="*/ 2573 w 11541100"/>
              <a:gd name="connsiteY7" fmla="*/ 2241333 h 4529120"/>
              <a:gd name="connsiteX8" fmla="*/ 2384266 w 11541100"/>
              <a:gd name="connsiteY8" fmla="*/ 3042348 h 4529120"/>
              <a:gd name="connsiteX0" fmla="*/ 2384266 w 11541100"/>
              <a:gd name="connsiteY0" fmla="*/ 3050781 h 4537553"/>
              <a:gd name="connsiteX1" fmla="*/ 4948499 w 11541100"/>
              <a:gd name="connsiteY1" fmla="*/ 1103237 h 4537553"/>
              <a:gd name="connsiteX2" fmla="*/ 7288077 w 11541100"/>
              <a:gd name="connsiteY2" fmla="*/ 2187758 h 4537553"/>
              <a:gd name="connsiteX3" fmla="*/ 10171287 w 11541100"/>
              <a:gd name="connsiteY3" fmla="*/ 52401 h 4537553"/>
              <a:gd name="connsiteX4" fmla="*/ 11532254 w 11541100"/>
              <a:gd name="connsiteY4" fmla="*/ 739944 h 4537553"/>
              <a:gd name="connsiteX5" fmla="*/ 11541100 w 11541100"/>
              <a:gd name="connsiteY5" fmla="*/ 4537553 h 4537553"/>
              <a:gd name="connsiteX6" fmla="*/ 14992 w 11541100"/>
              <a:gd name="connsiteY6" fmla="*/ 4537553 h 4537553"/>
              <a:gd name="connsiteX7" fmla="*/ 2573 w 11541100"/>
              <a:gd name="connsiteY7" fmla="*/ 2249766 h 4537553"/>
              <a:gd name="connsiteX8" fmla="*/ 2384266 w 11541100"/>
              <a:gd name="connsiteY8" fmla="*/ 3050781 h 4537553"/>
              <a:gd name="connsiteX0" fmla="*/ 2384266 w 11541100"/>
              <a:gd name="connsiteY0" fmla="*/ 2998380 h 4485152"/>
              <a:gd name="connsiteX1" fmla="*/ 4948499 w 11541100"/>
              <a:gd name="connsiteY1" fmla="*/ 1050836 h 4485152"/>
              <a:gd name="connsiteX2" fmla="*/ 7288077 w 11541100"/>
              <a:gd name="connsiteY2" fmla="*/ 2135357 h 4485152"/>
              <a:gd name="connsiteX3" fmla="*/ 10171287 w 11541100"/>
              <a:gd name="connsiteY3" fmla="*/ 0 h 4485152"/>
              <a:gd name="connsiteX4" fmla="*/ 11532254 w 11541100"/>
              <a:gd name="connsiteY4" fmla="*/ 687543 h 4485152"/>
              <a:gd name="connsiteX5" fmla="*/ 11541100 w 11541100"/>
              <a:gd name="connsiteY5" fmla="*/ 4485152 h 4485152"/>
              <a:gd name="connsiteX6" fmla="*/ 14992 w 11541100"/>
              <a:gd name="connsiteY6" fmla="*/ 4485152 h 4485152"/>
              <a:gd name="connsiteX7" fmla="*/ 2573 w 11541100"/>
              <a:gd name="connsiteY7" fmla="*/ 2197365 h 4485152"/>
              <a:gd name="connsiteX8" fmla="*/ 2384266 w 11541100"/>
              <a:gd name="connsiteY8" fmla="*/ 2998380 h 4485152"/>
              <a:gd name="connsiteX0" fmla="*/ 2384266 w 11541100"/>
              <a:gd name="connsiteY0" fmla="*/ 2998380 h 4485152"/>
              <a:gd name="connsiteX1" fmla="*/ 4948499 w 11541100"/>
              <a:gd name="connsiteY1" fmla="*/ 1050836 h 4485152"/>
              <a:gd name="connsiteX2" fmla="*/ 7288077 w 11541100"/>
              <a:gd name="connsiteY2" fmla="*/ 2135357 h 4485152"/>
              <a:gd name="connsiteX3" fmla="*/ 10171287 w 11541100"/>
              <a:gd name="connsiteY3" fmla="*/ 0 h 4485152"/>
              <a:gd name="connsiteX4" fmla="*/ 11532254 w 11541100"/>
              <a:gd name="connsiteY4" fmla="*/ 687543 h 4485152"/>
              <a:gd name="connsiteX5" fmla="*/ 11541100 w 11541100"/>
              <a:gd name="connsiteY5" fmla="*/ 4485152 h 4485152"/>
              <a:gd name="connsiteX6" fmla="*/ 14992 w 11541100"/>
              <a:gd name="connsiteY6" fmla="*/ 4485152 h 4485152"/>
              <a:gd name="connsiteX7" fmla="*/ 2573 w 11541100"/>
              <a:gd name="connsiteY7" fmla="*/ 2197365 h 4485152"/>
              <a:gd name="connsiteX8" fmla="*/ 2384266 w 11541100"/>
              <a:gd name="connsiteY8" fmla="*/ 2998380 h 4485152"/>
              <a:gd name="connsiteX0" fmla="*/ 2149894 w 11541100"/>
              <a:gd name="connsiteY0" fmla="*/ 2625182 h 4485152"/>
              <a:gd name="connsiteX1" fmla="*/ 4948499 w 11541100"/>
              <a:gd name="connsiteY1" fmla="*/ 1050836 h 4485152"/>
              <a:gd name="connsiteX2" fmla="*/ 7288077 w 11541100"/>
              <a:gd name="connsiteY2" fmla="*/ 2135357 h 4485152"/>
              <a:gd name="connsiteX3" fmla="*/ 10171287 w 11541100"/>
              <a:gd name="connsiteY3" fmla="*/ 0 h 4485152"/>
              <a:gd name="connsiteX4" fmla="*/ 11532254 w 11541100"/>
              <a:gd name="connsiteY4" fmla="*/ 687543 h 4485152"/>
              <a:gd name="connsiteX5" fmla="*/ 11541100 w 11541100"/>
              <a:gd name="connsiteY5" fmla="*/ 4485152 h 4485152"/>
              <a:gd name="connsiteX6" fmla="*/ 14992 w 11541100"/>
              <a:gd name="connsiteY6" fmla="*/ 4485152 h 4485152"/>
              <a:gd name="connsiteX7" fmla="*/ 2573 w 11541100"/>
              <a:gd name="connsiteY7" fmla="*/ 2197365 h 4485152"/>
              <a:gd name="connsiteX8" fmla="*/ 2149894 w 11541100"/>
              <a:gd name="connsiteY8" fmla="*/ 2625182 h 4485152"/>
              <a:gd name="connsiteX0" fmla="*/ 2149894 w 11541100"/>
              <a:gd name="connsiteY0" fmla="*/ 2625182 h 4485152"/>
              <a:gd name="connsiteX1" fmla="*/ 4948499 w 11541100"/>
              <a:gd name="connsiteY1" fmla="*/ 1050836 h 4485152"/>
              <a:gd name="connsiteX2" fmla="*/ 7288077 w 11541100"/>
              <a:gd name="connsiteY2" fmla="*/ 2135357 h 4485152"/>
              <a:gd name="connsiteX3" fmla="*/ 10171287 w 11541100"/>
              <a:gd name="connsiteY3" fmla="*/ 0 h 4485152"/>
              <a:gd name="connsiteX4" fmla="*/ 11532254 w 11541100"/>
              <a:gd name="connsiteY4" fmla="*/ 687543 h 4485152"/>
              <a:gd name="connsiteX5" fmla="*/ 11541100 w 11541100"/>
              <a:gd name="connsiteY5" fmla="*/ 4485152 h 4485152"/>
              <a:gd name="connsiteX6" fmla="*/ 14992 w 11541100"/>
              <a:gd name="connsiteY6" fmla="*/ 4485152 h 4485152"/>
              <a:gd name="connsiteX7" fmla="*/ 2573 w 11541100"/>
              <a:gd name="connsiteY7" fmla="*/ 2197365 h 4485152"/>
              <a:gd name="connsiteX8" fmla="*/ 2149894 w 11541100"/>
              <a:gd name="connsiteY8" fmla="*/ 2625182 h 4485152"/>
              <a:gd name="connsiteX0" fmla="*/ 2149894 w 11541100"/>
              <a:gd name="connsiteY0" fmla="*/ 2625182 h 4485152"/>
              <a:gd name="connsiteX1" fmla="*/ 4948499 w 11541100"/>
              <a:gd name="connsiteY1" fmla="*/ 1050836 h 4485152"/>
              <a:gd name="connsiteX2" fmla="*/ 7288077 w 11541100"/>
              <a:gd name="connsiteY2" fmla="*/ 2135357 h 4485152"/>
              <a:gd name="connsiteX3" fmla="*/ 10171287 w 11541100"/>
              <a:gd name="connsiteY3" fmla="*/ 0 h 4485152"/>
              <a:gd name="connsiteX4" fmla="*/ 11532254 w 11541100"/>
              <a:gd name="connsiteY4" fmla="*/ 687543 h 4485152"/>
              <a:gd name="connsiteX5" fmla="*/ 11541100 w 11541100"/>
              <a:gd name="connsiteY5" fmla="*/ 4485152 h 4485152"/>
              <a:gd name="connsiteX6" fmla="*/ 14992 w 11541100"/>
              <a:gd name="connsiteY6" fmla="*/ 4485152 h 4485152"/>
              <a:gd name="connsiteX7" fmla="*/ 2573 w 11541100"/>
              <a:gd name="connsiteY7" fmla="*/ 2197365 h 4485152"/>
              <a:gd name="connsiteX8" fmla="*/ 2149894 w 11541100"/>
              <a:gd name="connsiteY8" fmla="*/ 2625182 h 4485152"/>
              <a:gd name="connsiteX0" fmla="*/ 2149894 w 11541100"/>
              <a:gd name="connsiteY0" fmla="*/ 2625182 h 4485152"/>
              <a:gd name="connsiteX1" fmla="*/ 4948499 w 11541100"/>
              <a:gd name="connsiteY1" fmla="*/ 1050836 h 4485152"/>
              <a:gd name="connsiteX2" fmla="*/ 7288077 w 11541100"/>
              <a:gd name="connsiteY2" fmla="*/ 2135357 h 4485152"/>
              <a:gd name="connsiteX3" fmla="*/ 10171287 w 11541100"/>
              <a:gd name="connsiteY3" fmla="*/ 0 h 4485152"/>
              <a:gd name="connsiteX4" fmla="*/ 11532254 w 11541100"/>
              <a:gd name="connsiteY4" fmla="*/ 687543 h 4485152"/>
              <a:gd name="connsiteX5" fmla="*/ 11541100 w 11541100"/>
              <a:gd name="connsiteY5" fmla="*/ 4485152 h 4485152"/>
              <a:gd name="connsiteX6" fmla="*/ 14992 w 11541100"/>
              <a:gd name="connsiteY6" fmla="*/ 4485152 h 4485152"/>
              <a:gd name="connsiteX7" fmla="*/ 2573 w 11541100"/>
              <a:gd name="connsiteY7" fmla="*/ 2197365 h 4485152"/>
              <a:gd name="connsiteX8" fmla="*/ 2149894 w 11541100"/>
              <a:gd name="connsiteY8" fmla="*/ 2625182 h 4485152"/>
              <a:gd name="connsiteX0" fmla="*/ 2149894 w 11541100"/>
              <a:gd name="connsiteY0" fmla="*/ 2625182 h 4485152"/>
              <a:gd name="connsiteX1" fmla="*/ 4948499 w 11541100"/>
              <a:gd name="connsiteY1" fmla="*/ 1050836 h 4485152"/>
              <a:gd name="connsiteX2" fmla="*/ 7288077 w 11541100"/>
              <a:gd name="connsiteY2" fmla="*/ 2135357 h 4485152"/>
              <a:gd name="connsiteX3" fmla="*/ 10171287 w 11541100"/>
              <a:gd name="connsiteY3" fmla="*/ 0 h 4485152"/>
              <a:gd name="connsiteX4" fmla="*/ 11532254 w 11541100"/>
              <a:gd name="connsiteY4" fmla="*/ 687543 h 4485152"/>
              <a:gd name="connsiteX5" fmla="*/ 11541100 w 11541100"/>
              <a:gd name="connsiteY5" fmla="*/ 4485152 h 4485152"/>
              <a:gd name="connsiteX6" fmla="*/ 14992 w 11541100"/>
              <a:gd name="connsiteY6" fmla="*/ 4485152 h 4485152"/>
              <a:gd name="connsiteX7" fmla="*/ 2573 w 11541100"/>
              <a:gd name="connsiteY7" fmla="*/ 2197365 h 4485152"/>
              <a:gd name="connsiteX8" fmla="*/ 2149894 w 11541100"/>
              <a:gd name="connsiteY8" fmla="*/ 2625182 h 4485152"/>
              <a:gd name="connsiteX0" fmla="*/ 2149894 w 11541100"/>
              <a:gd name="connsiteY0" fmla="*/ 2625182 h 4485152"/>
              <a:gd name="connsiteX1" fmla="*/ 4948499 w 11541100"/>
              <a:gd name="connsiteY1" fmla="*/ 1050836 h 4485152"/>
              <a:gd name="connsiteX2" fmla="*/ 7288077 w 11541100"/>
              <a:gd name="connsiteY2" fmla="*/ 2135357 h 4485152"/>
              <a:gd name="connsiteX3" fmla="*/ 10171287 w 11541100"/>
              <a:gd name="connsiteY3" fmla="*/ 0 h 4485152"/>
              <a:gd name="connsiteX4" fmla="*/ 11532254 w 11541100"/>
              <a:gd name="connsiteY4" fmla="*/ 687543 h 4485152"/>
              <a:gd name="connsiteX5" fmla="*/ 11541100 w 11541100"/>
              <a:gd name="connsiteY5" fmla="*/ 4485152 h 4485152"/>
              <a:gd name="connsiteX6" fmla="*/ 14992 w 11541100"/>
              <a:gd name="connsiteY6" fmla="*/ 4485152 h 4485152"/>
              <a:gd name="connsiteX7" fmla="*/ 2573 w 11541100"/>
              <a:gd name="connsiteY7" fmla="*/ 2197365 h 4485152"/>
              <a:gd name="connsiteX8" fmla="*/ 2149894 w 11541100"/>
              <a:gd name="connsiteY8" fmla="*/ 2625182 h 4485152"/>
              <a:gd name="connsiteX0" fmla="*/ 2189933 w 11581139"/>
              <a:gd name="connsiteY0" fmla="*/ 2625182 h 4485152"/>
              <a:gd name="connsiteX1" fmla="*/ 4988538 w 11581139"/>
              <a:gd name="connsiteY1" fmla="*/ 1050836 h 4485152"/>
              <a:gd name="connsiteX2" fmla="*/ 7328116 w 11581139"/>
              <a:gd name="connsiteY2" fmla="*/ 2135357 h 4485152"/>
              <a:gd name="connsiteX3" fmla="*/ 10211326 w 11581139"/>
              <a:gd name="connsiteY3" fmla="*/ 0 h 4485152"/>
              <a:gd name="connsiteX4" fmla="*/ 11572293 w 11581139"/>
              <a:gd name="connsiteY4" fmla="*/ 687543 h 4485152"/>
              <a:gd name="connsiteX5" fmla="*/ 11581139 w 11581139"/>
              <a:gd name="connsiteY5" fmla="*/ 4485152 h 4485152"/>
              <a:gd name="connsiteX6" fmla="*/ 55031 w 11581139"/>
              <a:gd name="connsiteY6" fmla="*/ 4485152 h 4485152"/>
              <a:gd name="connsiteX7" fmla="*/ 0 w 11581139"/>
              <a:gd name="connsiteY7" fmla="*/ 1671495 h 4485152"/>
              <a:gd name="connsiteX8" fmla="*/ 2189933 w 11581139"/>
              <a:gd name="connsiteY8" fmla="*/ 2625182 h 4485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581139" h="4485152">
                <a:moveTo>
                  <a:pt x="2189933" y="2625182"/>
                </a:moveTo>
                <a:cubicBezTo>
                  <a:pt x="3078304" y="2081447"/>
                  <a:pt x="4182262" y="1473777"/>
                  <a:pt x="4988538" y="1050836"/>
                </a:cubicBezTo>
                <a:lnTo>
                  <a:pt x="7328116" y="2135357"/>
                </a:lnTo>
                <a:cubicBezTo>
                  <a:pt x="7946935" y="1667524"/>
                  <a:pt x="9530842" y="529497"/>
                  <a:pt x="10211326" y="0"/>
                </a:cubicBezTo>
                <a:lnTo>
                  <a:pt x="11572293" y="687543"/>
                </a:lnTo>
                <a:cubicBezTo>
                  <a:pt x="11572293" y="1093711"/>
                  <a:pt x="11562005" y="4123645"/>
                  <a:pt x="11581139" y="4485152"/>
                </a:cubicBezTo>
                <a:lnTo>
                  <a:pt x="55031" y="4485152"/>
                </a:lnTo>
                <a:cubicBezTo>
                  <a:pt x="31635" y="3400631"/>
                  <a:pt x="0" y="2077663"/>
                  <a:pt x="0" y="1671495"/>
                </a:cubicBezTo>
                <a:lnTo>
                  <a:pt x="2189933" y="2625182"/>
                </a:lnTo>
                <a:close/>
              </a:path>
            </a:pathLst>
          </a:custGeom>
          <a:gradFill>
            <a:gsLst>
              <a:gs pos="0">
                <a:srgbClr val="A22E45">
                  <a:alpha val="5000"/>
                </a:srgbClr>
              </a:gs>
              <a:gs pos="100000">
                <a:srgbClr val="843A3C"/>
              </a:gs>
            </a:gsLst>
            <a:lin ang="5400000" scaled="1"/>
          </a:gradFill>
          <a:ln>
            <a:noFill/>
          </a:ln>
          <a:effectLst>
            <a:outerShdw blurRad="203200" dist="1143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cxnSp>
        <p:nvCxnSpPr>
          <p:cNvPr id="6" name="-"/>
          <p:cNvCxnSpPr/>
          <p:nvPr/>
        </p:nvCxnSpPr>
        <p:spPr>
          <a:xfrm>
            <a:off x="411480" y="4305300"/>
            <a:ext cx="701040" cy="469591"/>
          </a:xfrm>
          <a:prstGeom prst="line">
            <a:avLst/>
          </a:prstGeom>
          <a:ln w="762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-"/>
          <p:cNvCxnSpPr/>
          <p:nvPr/>
        </p:nvCxnSpPr>
        <p:spPr>
          <a:xfrm flipH="1">
            <a:off x="1112520" y="2601937"/>
            <a:ext cx="2384474" cy="2172954"/>
          </a:xfrm>
          <a:prstGeom prst="line">
            <a:avLst/>
          </a:prstGeom>
          <a:ln w="762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-"/>
          <p:cNvCxnSpPr/>
          <p:nvPr/>
        </p:nvCxnSpPr>
        <p:spPr>
          <a:xfrm>
            <a:off x="3496994" y="2598420"/>
            <a:ext cx="1920826" cy="1100211"/>
          </a:xfrm>
          <a:prstGeom prst="line">
            <a:avLst/>
          </a:prstGeom>
          <a:ln w="762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-"/>
          <p:cNvCxnSpPr/>
          <p:nvPr/>
        </p:nvCxnSpPr>
        <p:spPr>
          <a:xfrm flipH="1">
            <a:off x="5440682" y="2406750"/>
            <a:ext cx="1904998" cy="1317167"/>
          </a:xfrm>
          <a:prstGeom prst="line">
            <a:avLst/>
          </a:prstGeom>
          <a:ln w="76200" cap="rnd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IG"/>
          <p:cNvGrpSpPr/>
          <p:nvPr/>
        </p:nvGrpSpPr>
        <p:grpSpPr>
          <a:xfrm>
            <a:off x="3684857" y="9006073"/>
            <a:ext cx="2142384" cy="369332"/>
            <a:chOff x="3718265" y="9059650"/>
            <a:chExt cx="2142384" cy="369332"/>
          </a:xfrm>
        </p:grpSpPr>
        <p:sp>
          <p:nvSpPr>
            <p:cNvPr id="24" name="ig"/>
            <p:cNvSpPr txBox="1"/>
            <p:nvPr/>
          </p:nvSpPr>
          <p:spPr>
            <a:xfrm>
              <a:off x="3980006" y="9059650"/>
              <a:ext cx="18806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dirty="0">
                  <a:solidFill>
                    <a:schemeClr val="bg1"/>
                  </a:solidFill>
                  <a:latin typeface="Code Bold" panose="020B0604020202020204" pitchFamily="50" charset="0"/>
                  <a:cs typeface="Adobe Hebrew" panose="02040503050201020203" pitchFamily="18" charset="-79"/>
                </a:rPr>
                <a:t>@yourinstagram</a:t>
              </a:r>
            </a:p>
          </p:txBody>
        </p:sp>
        <p:pic>
          <p:nvPicPr>
            <p:cNvPr id="25" name="-"/>
            <p:cNvPicPr>
              <a:picLocks noChangeAspect="1"/>
            </p:cNvPicPr>
            <p:nvPr/>
          </p:nvPicPr>
          <p:blipFill>
            <a:blip r:embed="rId4" cstate="print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0" r="100000">
                          <a14:foregroundMark x1="31556" y1="4444" x2="50667" y2="6667"/>
                          <a14:foregroundMark x1="53778" y1="3111" x2="84444" y2="6667"/>
                          <a14:foregroundMark x1="29778" y1="3111" x2="9778" y2="8889"/>
                          <a14:foregroundMark x1="10667" y1="12889" x2="3111" y2="39111"/>
                          <a14:foregroundMark x1="6222" y1="40444" x2="4000" y2="78222"/>
                          <a14:foregroundMark x1="82222" y1="9333" x2="94667" y2="20000"/>
                          <a14:foregroundMark x1="96000" y1="24444" x2="95111" y2="63556"/>
                          <a14:foregroundMark x1="97333" y1="67111" x2="90222" y2="87556"/>
                          <a14:foregroundMark x1="89778" y1="89333" x2="44889" y2="97333"/>
                          <a14:foregroundMark x1="6222" y1="78667" x2="20889" y2="96000"/>
                          <a14:foregroundMark x1="23556" y1="94222" x2="41333" y2="96444"/>
                          <a14:foregroundMark x1="36000" y1="33333" x2="28889" y2="46222"/>
                          <a14:foregroundMark x1="42667" y1="30222" x2="66667" y2="33333"/>
                          <a14:foregroundMark x1="68000" y1="35111" x2="71556" y2="52889"/>
                          <a14:foregroundMark x1="30667" y1="48000" x2="35556" y2="64000"/>
                          <a14:foregroundMark x1="38667" y1="68444" x2="56444" y2="70222"/>
                          <a14:foregroundMark x1="76000" y1="23556" x2="76444" y2="20000"/>
                          <a14:backgroundMark x1="26222" y1="18667" x2="21333" y2="39556"/>
                          <a14:backgroundMark x1="50222" y1="44000" x2="52000" y2="53778"/>
                          <a14:backgroundMark x1="5333" y1="2667" x2="3111" y2="7556"/>
                          <a14:backgroundMark x1="90222" y1="1778" x2="96889" y2="5333"/>
                          <a14:backgroundMark x1="97333" y1="91556" x2="95556" y2="96000"/>
                          <a14:backgroundMark x1="4000" y1="92000" x2="8444" y2="97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265" y="9112268"/>
              <a:ext cx="308739" cy="308739"/>
            </a:xfrm>
            <a:prstGeom prst="rect">
              <a:avLst/>
            </a:prstGeom>
          </p:spPr>
        </p:pic>
      </p:grpSp>
      <p:sp>
        <p:nvSpPr>
          <p:cNvPr id="26" name="Text 1"/>
          <p:cNvSpPr txBox="1"/>
          <p:nvPr/>
        </p:nvSpPr>
        <p:spPr>
          <a:xfrm>
            <a:off x="391160" y="410979"/>
            <a:ext cx="8582677" cy="932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Bergabunglah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dengan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Program dan </a:t>
            </a:r>
          </a:p>
          <a:p>
            <a:pPr algn="r">
              <a:lnSpc>
                <a:spcPct val="85000"/>
              </a:lnSpc>
            </a:pPr>
            <a:r>
              <a:rPr lang="en-US" sz="32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Kegiatan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Kami</a:t>
            </a:r>
          </a:p>
        </p:txBody>
      </p:sp>
      <p:pic>
        <p:nvPicPr>
          <p:cNvPr id="1026" name="Picture 2" descr="Gmail Logo and symbol, meaning, history, PNG, brand">
            <a:extLst>
              <a:ext uri="{FF2B5EF4-FFF2-40B4-BE49-F238E27FC236}">
                <a16:creationId xmlns:a16="http://schemas.microsoft.com/office/drawing/2014/main" id="{A77806AA-8D4D-457F-BF93-4F660516E0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69" y="7594708"/>
            <a:ext cx="761805" cy="426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B97002-9CA2-4422-BB93-3505869AC4E0}"/>
              </a:ext>
            </a:extLst>
          </p:cNvPr>
          <p:cNvSpPr txBox="1"/>
          <p:nvPr/>
        </p:nvSpPr>
        <p:spPr>
          <a:xfrm>
            <a:off x="814607" y="7593346"/>
            <a:ext cx="219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yyshtbb@gmail.com</a:t>
            </a:r>
            <a:endParaRPr lang="id-ID" dirty="0"/>
          </a:p>
        </p:txBody>
      </p:sp>
      <p:pic>
        <p:nvPicPr>
          <p:cNvPr id="1028" name="Picture 4" descr="Berkas:Instagram logo 2016.svg - Wikipedia bahasa Indonesia, ensiklopedia  bebas">
            <a:extLst>
              <a:ext uri="{FF2B5EF4-FFF2-40B4-BE49-F238E27FC236}">
                <a16:creationId xmlns:a16="http://schemas.microsoft.com/office/drawing/2014/main" id="{693DB18F-88DF-43D6-8211-3FE8FE090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80" y="8173484"/>
            <a:ext cx="426611" cy="426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BB47C72-B205-413A-A6BB-5834FFA27343}"/>
              </a:ext>
            </a:extLst>
          </p:cNvPr>
          <p:cNvSpPr txBox="1"/>
          <p:nvPr/>
        </p:nvSpPr>
        <p:spPr>
          <a:xfrm>
            <a:off x="855052" y="8197521"/>
            <a:ext cx="219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yyshtbb</a:t>
            </a:r>
            <a:endParaRPr lang="id-ID" dirty="0"/>
          </a:p>
        </p:txBody>
      </p:sp>
      <p:pic>
        <p:nvPicPr>
          <p:cNvPr id="1032" name="Picture 8" descr="logo-wa-whatsapp.png | Tanjung Lesung">
            <a:extLst>
              <a:ext uri="{FF2B5EF4-FFF2-40B4-BE49-F238E27FC236}">
                <a16:creationId xmlns:a16="http://schemas.microsoft.com/office/drawing/2014/main" id="{74D10CA1-6267-455F-B7FA-5744546ED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98" y="8715441"/>
            <a:ext cx="548453" cy="548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A1B06FE-BF93-453F-A6A9-D50C2B83E4D2}"/>
              </a:ext>
            </a:extLst>
          </p:cNvPr>
          <p:cNvSpPr txBox="1"/>
          <p:nvPr/>
        </p:nvSpPr>
        <p:spPr>
          <a:xfrm>
            <a:off x="852814" y="8813754"/>
            <a:ext cx="219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+62 0817 9152 513</a:t>
            </a:r>
            <a:endParaRPr lang="id-ID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C8AA27-699E-46E0-888A-6F31D0773939}"/>
              </a:ext>
            </a:extLst>
          </p:cNvPr>
          <p:cNvSpPr txBox="1"/>
          <p:nvPr/>
        </p:nvSpPr>
        <p:spPr>
          <a:xfrm>
            <a:off x="4170118" y="8525764"/>
            <a:ext cx="511335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b="1" dirty="0"/>
              <a:t>YAYASAN HARAPAN TUMBUH BERSAMA BANGSA</a:t>
            </a:r>
          </a:p>
          <a:p>
            <a:pPr algn="r"/>
            <a:r>
              <a:rPr lang="en-US" sz="1600" b="1" dirty="0"/>
              <a:t>Jl. KSR </a:t>
            </a:r>
            <a:r>
              <a:rPr lang="en-US" sz="1600" b="1" dirty="0" err="1"/>
              <a:t>Dadi</a:t>
            </a:r>
            <a:r>
              <a:rPr lang="en-US" sz="1600" b="1" dirty="0"/>
              <a:t> </a:t>
            </a:r>
            <a:r>
              <a:rPr lang="en-US" sz="1600" b="1" dirty="0" err="1"/>
              <a:t>Kusmayadi</a:t>
            </a:r>
            <a:r>
              <a:rPr lang="en-US" sz="1600" b="1" dirty="0"/>
              <a:t> No. 18, </a:t>
            </a:r>
            <a:r>
              <a:rPr lang="en-US" sz="1600" b="1" dirty="0" err="1"/>
              <a:t>Kel</a:t>
            </a:r>
            <a:r>
              <a:rPr lang="en-US" sz="1600" b="1" dirty="0"/>
              <a:t>. Tengah, </a:t>
            </a:r>
            <a:r>
              <a:rPr lang="en-US" sz="1600" b="1" dirty="0" err="1"/>
              <a:t>Kec</a:t>
            </a:r>
            <a:r>
              <a:rPr lang="en-US" sz="1600" b="1" dirty="0"/>
              <a:t>. Cibinong</a:t>
            </a:r>
          </a:p>
          <a:p>
            <a:pPr algn="r"/>
            <a:r>
              <a:rPr lang="en-US" sz="1600" b="1" dirty="0" err="1"/>
              <a:t>Kabupaten</a:t>
            </a:r>
            <a:r>
              <a:rPr lang="en-US" sz="1600" b="1" dirty="0"/>
              <a:t> Bogor, </a:t>
            </a:r>
            <a:r>
              <a:rPr lang="en-US" sz="1600" b="1" dirty="0" err="1"/>
              <a:t>Jawa</a:t>
            </a:r>
            <a:r>
              <a:rPr lang="en-US" sz="1600" b="1" dirty="0"/>
              <a:t> Barat</a:t>
            </a:r>
            <a:endParaRPr lang="id-ID" sz="1600" b="1" dirty="0"/>
          </a:p>
        </p:txBody>
      </p:sp>
      <p:pic>
        <p:nvPicPr>
          <p:cNvPr id="1034" name="Picture 10" descr="Tik Tok Logo PNG, Tiktok Images Download - Free Transparent PNG Logos">
            <a:extLst>
              <a:ext uri="{FF2B5EF4-FFF2-40B4-BE49-F238E27FC236}">
                <a16:creationId xmlns:a16="http://schemas.microsoft.com/office/drawing/2014/main" id="{8CCAE483-F9A0-42EB-8495-0C8A5B24A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308" y="6958134"/>
            <a:ext cx="838555" cy="469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AE5139E7-D5DD-4C92-97CA-649A52E69F5D}"/>
              </a:ext>
            </a:extLst>
          </p:cNvPr>
          <p:cNvSpPr txBox="1"/>
          <p:nvPr/>
        </p:nvSpPr>
        <p:spPr>
          <a:xfrm>
            <a:off x="814606" y="6947003"/>
            <a:ext cx="2192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yysnhtbb</a:t>
            </a:r>
            <a:endParaRPr lang="id-ID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95A876-BDB0-4198-95A6-7FDC712A51F1}"/>
              </a:ext>
            </a:extLst>
          </p:cNvPr>
          <p:cNvSpPr/>
          <p:nvPr/>
        </p:nvSpPr>
        <p:spPr>
          <a:xfrm>
            <a:off x="2660325" y="3564798"/>
            <a:ext cx="6333832" cy="1191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85000"/>
              </a:lnSpc>
            </a:pPr>
            <a:r>
              <a:rPr lang="en-US" sz="2800" dirty="0" err="1">
                <a:latin typeface="Cooper Black" panose="0208090404030B020404" pitchFamily="18" charset="0"/>
                <a:cs typeface="Aharoni" panose="02010803020104030203" pitchFamily="2" charset="-79"/>
              </a:rPr>
              <a:t>Bantuan</a:t>
            </a:r>
            <a:r>
              <a:rPr lang="en-US" sz="2800" dirty="0">
                <a:latin typeface="Cooper Black" panose="0208090404030B020404" pitchFamily="18" charset="0"/>
                <a:cs typeface="Aharoni" panose="02010803020104030203" pitchFamily="2" charset="-79"/>
              </a:rPr>
              <a:t> dan </a:t>
            </a:r>
            <a:r>
              <a:rPr lang="en-US" sz="2800" dirty="0" err="1">
                <a:latin typeface="Cooper Black" panose="0208090404030B020404" pitchFamily="18" charset="0"/>
                <a:cs typeface="Aharoni" panose="02010803020104030203" pitchFamily="2" charset="-79"/>
              </a:rPr>
              <a:t>Donasi</a:t>
            </a:r>
            <a:r>
              <a:rPr lang="en-US" sz="2800" dirty="0">
                <a:latin typeface="Cooper Black" panose="0208090404030B020404" pitchFamily="18" charset="0"/>
                <a:cs typeface="Aharoni" panose="02010803020104030203" pitchFamily="2" charset="-79"/>
              </a:rPr>
              <a:t> Anda </a:t>
            </a:r>
            <a:r>
              <a:rPr lang="en-US" sz="2800" dirty="0" err="1">
                <a:latin typeface="Cooper Black" panose="0208090404030B020404" pitchFamily="18" charset="0"/>
                <a:cs typeface="Aharoni" panose="02010803020104030203" pitchFamily="2" charset="-79"/>
              </a:rPr>
              <a:t>sungguh</a:t>
            </a:r>
            <a:r>
              <a:rPr lang="en-US" sz="2800" dirty="0">
                <a:latin typeface="Cooper Black" panose="0208090404030B020404" pitchFamily="18" charset="0"/>
                <a:cs typeface="Aharoni" panose="02010803020104030203" pitchFamily="2" charset="-79"/>
              </a:rPr>
              <a:t> </a:t>
            </a:r>
            <a:r>
              <a:rPr lang="en-US" sz="2800" dirty="0" err="1">
                <a:latin typeface="Cooper Black" panose="0208090404030B020404" pitchFamily="18" charset="0"/>
                <a:cs typeface="Aharoni" panose="02010803020104030203" pitchFamily="2" charset="-79"/>
              </a:rPr>
              <a:t>sangat</a:t>
            </a:r>
            <a:r>
              <a:rPr lang="en-US" sz="2800" dirty="0">
                <a:latin typeface="Cooper Black" panose="0208090404030B020404" pitchFamily="18" charset="0"/>
                <a:cs typeface="Aharoni" panose="02010803020104030203" pitchFamily="2" charset="-79"/>
              </a:rPr>
              <a:t> </a:t>
            </a:r>
            <a:r>
              <a:rPr lang="en-US" sz="2800" dirty="0" err="1">
                <a:latin typeface="Cooper Black" panose="0208090404030B020404" pitchFamily="18" charset="0"/>
                <a:cs typeface="Aharoni" panose="02010803020104030203" pitchFamily="2" charset="-79"/>
              </a:rPr>
              <a:t>berarti</a:t>
            </a:r>
            <a:endParaRPr lang="en-US" sz="2800" dirty="0">
              <a:latin typeface="Cooper Black" panose="0208090404030B020404" pitchFamily="18" charset="0"/>
              <a:cs typeface="Aharoni" panose="02010803020104030203" pitchFamily="2" charset="-79"/>
            </a:endParaRPr>
          </a:p>
          <a:p>
            <a:pPr algn="r">
              <a:lnSpc>
                <a:spcPct val="85000"/>
              </a:lnSpc>
            </a:pPr>
            <a:r>
              <a:rPr lang="en-US" sz="2800" dirty="0" err="1">
                <a:latin typeface="Cooper Black" panose="0208090404030B020404" pitchFamily="18" charset="0"/>
                <a:cs typeface="Aharoni" panose="02010803020104030203" pitchFamily="2" charset="-79"/>
              </a:rPr>
              <a:t>bagi</a:t>
            </a:r>
            <a:r>
              <a:rPr lang="en-US" sz="2800" dirty="0">
                <a:latin typeface="Cooper Black" panose="0208090404030B020404" pitchFamily="18" charset="0"/>
                <a:cs typeface="Aharoni" panose="02010803020104030203" pitchFamily="2" charset="-79"/>
              </a:rPr>
              <a:t> </a:t>
            </a:r>
            <a:r>
              <a:rPr lang="en-US" sz="2800" dirty="0" err="1">
                <a:latin typeface="Cooper Black" panose="0208090404030B020404" pitchFamily="18" charset="0"/>
                <a:cs typeface="Aharoni" panose="02010803020104030203" pitchFamily="2" charset="-79"/>
              </a:rPr>
              <a:t>mereka</a:t>
            </a:r>
            <a:r>
              <a:rPr lang="en-US" sz="2800" dirty="0">
                <a:latin typeface="Cooper Black" panose="0208090404030B020404" pitchFamily="18" charset="0"/>
                <a:cs typeface="Aharoni" panose="02010803020104030203" pitchFamily="2" charset="-79"/>
              </a:rPr>
              <a:t> yang </a:t>
            </a:r>
            <a:r>
              <a:rPr lang="en-US" sz="2800" dirty="0" err="1">
                <a:latin typeface="Cooper Black" panose="0208090404030B020404" pitchFamily="18" charset="0"/>
                <a:cs typeface="Aharoni" panose="02010803020104030203" pitchFamily="2" charset="-79"/>
              </a:rPr>
              <a:t>membutuhkan</a:t>
            </a:r>
            <a:endParaRPr lang="en-US" sz="2800" dirty="0">
              <a:latin typeface="Cooper Black" panose="0208090404030B020404" pitchFamily="18" charset="0"/>
              <a:cs typeface="Aharoni" panose="02010803020104030203" pitchFamily="2" charset="-79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8B89AB-7EC5-4484-AD40-494DD4D3F6DB}"/>
              </a:ext>
            </a:extLst>
          </p:cNvPr>
          <p:cNvSpPr txBox="1"/>
          <p:nvPr/>
        </p:nvSpPr>
        <p:spPr>
          <a:xfrm>
            <a:off x="2660326" y="4876265"/>
            <a:ext cx="63338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REKENING KAMI</a:t>
            </a:r>
          </a:p>
          <a:p>
            <a:pPr algn="r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BANK SYARIAH INDONESIA</a:t>
            </a:r>
          </a:p>
          <a:p>
            <a:pPr algn="r"/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No. </a:t>
            </a:r>
            <a:r>
              <a:rPr lang="en-US" sz="20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Rekening</a:t>
            </a:r>
            <a:r>
              <a:rPr lang="en-US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 : 7213077117 an. Yayasan HTBB</a:t>
            </a:r>
          </a:p>
        </p:txBody>
      </p:sp>
    </p:spTree>
    <p:extLst>
      <p:ext uri="{BB962C8B-B14F-4D97-AF65-F5344CB8AC3E}">
        <p14:creationId xmlns:p14="http://schemas.microsoft.com/office/powerpoint/2010/main" val="1051824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</TotalTime>
  <Words>354</Words>
  <Application>Microsoft Office PowerPoint</Application>
  <PresentationFormat>Custom</PresentationFormat>
  <Paragraphs>85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Aharoni</vt:lpstr>
      <vt:lpstr>Arial</vt:lpstr>
      <vt:lpstr>Arial Black</vt:lpstr>
      <vt:lpstr>Arial Narrow</vt:lpstr>
      <vt:lpstr>Arial Rounded MT Bold</vt:lpstr>
      <vt:lpstr>Bahnschrift SemiBold SemiConden</vt:lpstr>
      <vt:lpstr>Brush Script MT</vt:lpstr>
      <vt:lpstr>Calibri</vt:lpstr>
      <vt:lpstr>Calibri Light</vt:lpstr>
      <vt:lpstr>Code Bold</vt:lpstr>
      <vt:lpstr>Cooper Black</vt:lpstr>
      <vt:lpstr>Futura Md BT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hni lenteng agung</cp:lastModifiedBy>
  <cp:revision>44</cp:revision>
  <dcterms:created xsi:type="dcterms:W3CDTF">2019-12-11T06:33:32Z</dcterms:created>
  <dcterms:modified xsi:type="dcterms:W3CDTF">2023-02-16T06:07:51Z</dcterms:modified>
</cp:coreProperties>
</file>

<file path=docProps/thumbnail.jpeg>
</file>